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0"/>
  </p:notesMasterIdLst>
  <p:handoutMasterIdLst>
    <p:handoutMasterId r:id="rId21"/>
  </p:handoutMasterIdLst>
  <p:sldIdLst>
    <p:sldId id="345" r:id="rId5"/>
    <p:sldId id="342" r:id="rId6"/>
    <p:sldId id="344" r:id="rId7"/>
    <p:sldId id="336" r:id="rId8"/>
    <p:sldId id="337" r:id="rId9"/>
    <p:sldId id="338" r:id="rId10"/>
    <p:sldId id="339" r:id="rId11"/>
    <p:sldId id="341" r:id="rId12"/>
    <p:sldId id="340" r:id="rId13"/>
    <p:sldId id="348" r:id="rId14"/>
    <p:sldId id="349" r:id="rId15"/>
    <p:sldId id="352" r:id="rId16"/>
    <p:sldId id="346" r:id="rId17"/>
    <p:sldId id="343" r:id="rId18"/>
    <p:sldId id="35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89" autoAdjust="0"/>
    <p:restoredTop sz="94660"/>
  </p:normalViewPr>
  <p:slideViewPr>
    <p:cSldViewPr snapToGrid="0">
      <p:cViewPr varScale="1">
        <p:scale>
          <a:sx n="86" d="100"/>
          <a:sy n="86" d="100"/>
        </p:scale>
        <p:origin x="379" y="67"/>
      </p:cViewPr>
      <p:guideLst/>
    </p:cSldViewPr>
  </p:slideViewPr>
  <p:notesTextViewPr>
    <p:cViewPr>
      <p:scale>
        <a:sx n="1" d="1"/>
        <a:sy n="1" d="1"/>
      </p:scale>
      <p:origin x="0" y="0"/>
    </p:cViewPr>
  </p:notesTextViewPr>
  <p:notesViewPr>
    <p:cSldViewPr snapToGrid="0">
      <p:cViewPr varScale="1">
        <p:scale>
          <a:sx n="60" d="100"/>
          <a:sy n="60" d="100"/>
        </p:scale>
        <p:origin x="893"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rmila S" userId="dfa8a0d0b15d6783" providerId="LiveId" clId="{D9616123-1A64-4ACB-9B17-6E6430B2A1D6}"/>
    <pc:docChg chg="undo custSel addSld delSld modSld">
      <pc:chgData name="Sharmila S" userId="dfa8a0d0b15d6783" providerId="LiveId" clId="{D9616123-1A64-4ACB-9B17-6E6430B2A1D6}" dt="2020-12-10T20:37:43.545" v="1632" actId="255"/>
      <pc:docMkLst>
        <pc:docMk/>
      </pc:docMkLst>
      <pc:sldChg chg="modSp mod">
        <pc:chgData name="Sharmila S" userId="dfa8a0d0b15d6783" providerId="LiveId" clId="{D9616123-1A64-4ACB-9B17-6E6430B2A1D6}" dt="2020-12-10T20:07:12.736" v="1086" actId="5793"/>
        <pc:sldMkLst>
          <pc:docMk/>
          <pc:sldMk cId="900032032" sldId="340"/>
        </pc:sldMkLst>
        <pc:spChg chg="mod">
          <ac:chgData name="Sharmila S" userId="dfa8a0d0b15d6783" providerId="LiveId" clId="{D9616123-1A64-4ACB-9B17-6E6430B2A1D6}" dt="2020-12-10T20:07:12.736" v="1086" actId="5793"/>
          <ac:spMkLst>
            <pc:docMk/>
            <pc:sldMk cId="900032032" sldId="340"/>
            <ac:spMk id="4" creationId="{560CD7F7-DC89-4DF0-AA48-F50DA15C4DAA}"/>
          </ac:spMkLst>
        </pc:spChg>
        <pc:picChg chg="mod modCrop">
          <ac:chgData name="Sharmila S" userId="dfa8a0d0b15d6783" providerId="LiveId" clId="{D9616123-1A64-4ACB-9B17-6E6430B2A1D6}" dt="2020-12-10T19:52:13.376" v="851" actId="14100"/>
          <ac:picMkLst>
            <pc:docMk/>
            <pc:sldMk cId="900032032" sldId="340"/>
            <ac:picMk id="6" creationId="{9DBF2D89-BD25-4561-AC81-83701909521C}"/>
          </ac:picMkLst>
        </pc:picChg>
      </pc:sldChg>
      <pc:sldChg chg="modSp mod">
        <pc:chgData name="Sharmila S" userId="dfa8a0d0b15d6783" providerId="LiveId" clId="{D9616123-1A64-4ACB-9B17-6E6430B2A1D6}" dt="2020-12-10T17:07:56.967" v="75" actId="20577"/>
        <pc:sldMkLst>
          <pc:docMk/>
          <pc:sldMk cId="4203302187" sldId="341"/>
        </pc:sldMkLst>
        <pc:spChg chg="mod">
          <ac:chgData name="Sharmila S" userId="dfa8a0d0b15d6783" providerId="LiveId" clId="{D9616123-1A64-4ACB-9B17-6E6430B2A1D6}" dt="2020-12-10T17:07:56.967" v="75" actId="20577"/>
          <ac:spMkLst>
            <pc:docMk/>
            <pc:sldMk cId="4203302187" sldId="341"/>
            <ac:spMk id="2" creationId="{D1C70262-5399-4908-8EEF-B9D107BDA0C7}"/>
          </ac:spMkLst>
        </pc:spChg>
      </pc:sldChg>
      <pc:sldChg chg="modSp mod">
        <pc:chgData name="Sharmila S" userId="dfa8a0d0b15d6783" providerId="LiveId" clId="{D9616123-1A64-4ACB-9B17-6E6430B2A1D6}" dt="2020-12-10T19:56:37.944" v="870" actId="1076"/>
        <pc:sldMkLst>
          <pc:docMk/>
          <pc:sldMk cId="3593940243" sldId="342"/>
        </pc:sldMkLst>
        <pc:spChg chg="mod">
          <ac:chgData name="Sharmila S" userId="dfa8a0d0b15d6783" providerId="LiveId" clId="{D9616123-1A64-4ACB-9B17-6E6430B2A1D6}" dt="2020-12-10T17:03:01.457" v="0" actId="14100"/>
          <ac:spMkLst>
            <pc:docMk/>
            <pc:sldMk cId="3593940243" sldId="342"/>
            <ac:spMk id="2" creationId="{8043BBCD-A45E-4A3E-A600-BADAFF35252B}"/>
          </ac:spMkLst>
        </pc:spChg>
        <pc:picChg chg="mod modCrop">
          <ac:chgData name="Sharmila S" userId="dfa8a0d0b15d6783" providerId="LiveId" clId="{D9616123-1A64-4ACB-9B17-6E6430B2A1D6}" dt="2020-12-10T19:56:37.944" v="870" actId="1076"/>
          <ac:picMkLst>
            <pc:docMk/>
            <pc:sldMk cId="3593940243" sldId="342"/>
            <ac:picMk id="6" creationId="{0407F2A3-D928-46DE-B537-1C7DD9EE7E85}"/>
          </ac:picMkLst>
        </pc:picChg>
      </pc:sldChg>
      <pc:sldChg chg="modSp mod">
        <pc:chgData name="Sharmila S" userId="dfa8a0d0b15d6783" providerId="LiveId" clId="{D9616123-1A64-4ACB-9B17-6E6430B2A1D6}" dt="2020-12-10T17:48:25.977" v="760" actId="20577"/>
        <pc:sldMkLst>
          <pc:docMk/>
          <pc:sldMk cId="2281877549" sldId="343"/>
        </pc:sldMkLst>
        <pc:spChg chg="mod">
          <ac:chgData name="Sharmila S" userId="dfa8a0d0b15d6783" providerId="LiveId" clId="{D9616123-1A64-4ACB-9B17-6E6430B2A1D6}" dt="2020-12-10T17:48:25.977" v="760" actId="20577"/>
          <ac:spMkLst>
            <pc:docMk/>
            <pc:sldMk cId="2281877549" sldId="343"/>
            <ac:spMk id="4" creationId="{00414490-00A2-43F9-9419-17D6C8470D8B}"/>
          </ac:spMkLst>
        </pc:spChg>
      </pc:sldChg>
      <pc:sldChg chg="modSp new mod">
        <pc:chgData name="Sharmila S" userId="dfa8a0d0b15d6783" providerId="LiveId" clId="{D9616123-1A64-4ACB-9B17-6E6430B2A1D6}" dt="2020-12-10T17:05:22.155" v="55" actId="20577"/>
        <pc:sldMkLst>
          <pc:docMk/>
          <pc:sldMk cId="2627967748" sldId="344"/>
        </pc:sldMkLst>
        <pc:spChg chg="mod">
          <ac:chgData name="Sharmila S" userId="dfa8a0d0b15d6783" providerId="LiveId" clId="{D9616123-1A64-4ACB-9B17-6E6430B2A1D6}" dt="2020-12-10T17:05:22.155" v="55" actId="20577"/>
          <ac:spMkLst>
            <pc:docMk/>
            <pc:sldMk cId="2627967748" sldId="344"/>
            <ac:spMk id="2" creationId="{4C776B9F-416A-44DD-9C94-1D157A3403D3}"/>
          </ac:spMkLst>
        </pc:spChg>
      </pc:sldChg>
      <pc:sldChg chg="modSp new mod">
        <pc:chgData name="Sharmila S" userId="dfa8a0d0b15d6783" providerId="LiveId" clId="{D9616123-1A64-4ACB-9B17-6E6430B2A1D6}" dt="2020-12-10T17:15:30.804" v="161" actId="20577"/>
        <pc:sldMkLst>
          <pc:docMk/>
          <pc:sldMk cId="2600340197" sldId="345"/>
        </pc:sldMkLst>
        <pc:spChg chg="mod">
          <ac:chgData name="Sharmila S" userId="dfa8a0d0b15d6783" providerId="LiveId" clId="{D9616123-1A64-4ACB-9B17-6E6430B2A1D6}" dt="2020-12-10T17:15:30.804" v="161" actId="20577"/>
          <ac:spMkLst>
            <pc:docMk/>
            <pc:sldMk cId="2600340197" sldId="345"/>
            <ac:spMk id="2" creationId="{8E9B42F0-7291-4E75-8796-4FAD41204047}"/>
          </ac:spMkLst>
        </pc:spChg>
        <pc:spChg chg="mod">
          <ac:chgData name="Sharmila S" userId="dfa8a0d0b15d6783" providerId="LiveId" clId="{D9616123-1A64-4ACB-9B17-6E6430B2A1D6}" dt="2020-12-10T17:14:13.066" v="151" actId="14100"/>
          <ac:spMkLst>
            <pc:docMk/>
            <pc:sldMk cId="2600340197" sldId="345"/>
            <ac:spMk id="3" creationId="{7B27FC8B-D7F8-4A16-8601-4A8D4346E692}"/>
          </ac:spMkLst>
        </pc:spChg>
      </pc:sldChg>
      <pc:sldChg chg="modSp new mod">
        <pc:chgData name="Sharmila S" userId="dfa8a0d0b15d6783" providerId="LiveId" clId="{D9616123-1A64-4ACB-9B17-6E6430B2A1D6}" dt="2020-12-10T17:47:38.507" v="755" actId="20577"/>
        <pc:sldMkLst>
          <pc:docMk/>
          <pc:sldMk cId="1559116764" sldId="346"/>
        </pc:sldMkLst>
        <pc:spChg chg="mod">
          <ac:chgData name="Sharmila S" userId="dfa8a0d0b15d6783" providerId="LiveId" clId="{D9616123-1A64-4ACB-9B17-6E6430B2A1D6}" dt="2020-12-10T17:42:51.597" v="536" actId="20577"/>
          <ac:spMkLst>
            <pc:docMk/>
            <pc:sldMk cId="1559116764" sldId="346"/>
            <ac:spMk id="2" creationId="{5C423013-EFD8-466E-A91C-1F4D0D5764C1}"/>
          </ac:spMkLst>
        </pc:spChg>
        <pc:spChg chg="mod">
          <ac:chgData name="Sharmila S" userId="dfa8a0d0b15d6783" providerId="LiveId" clId="{D9616123-1A64-4ACB-9B17-6E6430B2A1D6}" dt="2020-12-10T17:47:38.507" v="755" actId="20577"/>
          <ac:spMkLst>
            <pc:docMk/>
            <pc:sldMk cId="1559116764" sldId="346"/>
            <ac:spMk id="3" creationId="{4838853E-2C67-478A-B990-BFB8CE8F21C2}"/>
          </ac:spMkLst>
        </pc:spChg>
      </pc:sldChg>
      <pc:sldChg chg="new del">
        <pc:chgData name="Sharmila S" userId="dfa8a0d0b15d6783" providerId="LiveId" clId="{D9616123-1A64-4ACB-9B17-6E6430B2A1D6}" dt="2020-12-10T17:37:18.935" v="442" actId="2696"/>
        <pc:sldMkLst>
          <pc:docMk/>
          <pc:sldMk cId="3965984422" sldId="346"/>
        </pc:sldMkLst>
      </pc:sldChg>
      <pc:sldChg chg="addSp delSp modSp new del mod">
        <pc:chgData name="Sharmila S" userId="dfa8a0d0b15d6783" providerId="LiveId" clId="{D9616123-1A64-4ACB-9B17-6E6430B2A1D6}" dt="2020-12-10T19:29:55.575" v="771" actId="2696"/>
        <pc:sldMkLst>
          <pc:docMk/>
          <pc:sldMk cId="3614955065" sldId="347"/>
        </pc:sldMkLst>
        <pc:spChg chg="del">
          <ac:chgData name="Sharmila S" userId="dfa8a0d0b15d6783" providerId="LiveId" clId="{D9616123-1A64-4ACB-9B17-6E6430B2A1D6}" dt="2020-12-10T19:28:44.349" v="764" actId="931"/>
          <ac:spMkLst>
            <pc:docMk/>
            <pc:sldMk cId="3614955065" sldId="347"/>
            <ac:spMk id="3" creationId="{4CB67906-981F-4DBD-A95C-6DE895BF88EB}"/>
          </ac:spMkLst>
        </pc:spChg>
        <pc:picChg chg="add mod">
          <ac:chgData name="Sharmila S" userId="dfa8a0d0b15d6783" providerId="LiveId" clId="{D9616123-1A64-4ACB-9B17-6E6430B2A1D6}" dt="2020-12-10T19:29:40.787" v="770" actId="1076"/>
          <ac:picMkLst>
            <pc:docMk/>
            <pc:sldMk cId="3614955065" sldId="347"/>
            <ac:picMk id="6" creationId="{4D222E75-C01D-4E89-A03D-820A63E796B2}"/>
          </ac:picMkLst>
        </pc:picChg>
      </pc:sldChg>
      <pc:sldChg chg="addSp delSp modSp new mod">
        <pc:chgData name="Sharmila S" userId="dfa8a0d0b15d6783" providerId="LiveId" clId="{D9616123-1A64-4ACB-9B17-6E6430B2A1D6}" dt="2020-12-10T20:24:09.273" v="1346" actId="113"/>
        <pc:sldMkLst>
          <pc:docMk/>
          <pc:sldMk cId="924346986" sldId="348"/>
        </pc:sldMkLst>
        <pc:spChg chg="mod">
          <ac:chgData name="Sharmila S" userId="dfa8a0d0b15d6783" providerId="LiveId" clId="{D9616123-1A64-4ACB-9B17-6E6430B2A1D6}" dt="2020-12-10T20:24:09.273" v="1346" actId="113"/>
          <ac:spMkLst>
            <pc:docMk/>
            <pc:sldMk cId="924346986" sldId="348"/>
            <ac:spMk id="2" creationId="{31168271-2138-40B3-A435-9D64C48E5EF7}"/>
          </ac:spMkLst>
        </pc:spChg>
        <pc:spChg chg="del">
          <ac:chgData name="Sharmila S" userId="dfa8a0d0b15d6783" providerId="LiveId" clId="{D9616123-1A64-4ACB-9B17-6E6430B2A1D6}" dt="2020-12-10T19:32:13.311" v="777" actId="931"/>
          <ac:spMkLst>
            <pc:docMk/>
            <pc:sldMk cId="924346986" sldId="348"/>
            <ac:spMk id="3" creationId="{AA211316-A4BC-49BE-B923-3FCB21EAC8DE}"/>
          </ac:spMkLst>
        </pc:spChg>
        <pc:spChg chg="mod">
          <ac:chgData name="Sharmila S" userId="dfa8a0d0b15d6783" providerId="LiveId" clId="{D9616123-1A64-4ACB-9B17-6E6430B2A1D6}" dt="2020-12-10T20:07:01.563" v="1083" actId="20577"/>
          <ac:spMkLst>
            <pc:docMk/>
            <pc:sldMk cId="924346986" sldId="348"/>
            <ac:spMk id="4" creationId="{800B5F31-B9CE-40DA-A216-453BCF53DE64}"/>
          </ac:spMkLst>
        </pc:spChg>
        <pc:picChg chg="add mod modCrop">
          <ac:chgData name="Sharmila S" userId="dfa8a0d0b15d6783" providerId="LiveId" clId="{D9616123-1A64-4ACB-9B17-6E6430B2A1D6}" dt="2020-12-10T19:52:33.290" v="853" actId="14100"/>
          <ac:picMkLst>
            <pc:docMk/>
            <pc:sldMk cId="924346986" sldId="348"/>
            <ac:picMk id="6" creationId="{D52EC965-CB85-404D-BE7E-884EA2AC8D1B}"/>
          </ac:picMkLst>
        </pc:picChg>
      </pc:sldChg>
      <pc:sldChg chg="addSp delSp modSp new mod">
        <pc:chgData name="Sharmila S" userId="dfa8a0d0b15d6783" providerId="LiveId" clId="{D9616123-1A64-4ACB-9B17-6E6430B2A1D6}" dt="2020-12-10T20:23:57.472" v="1344" actId="20577"/>
        <pc:sldMkLst>
          <pc:docMk/>
          <pc:sldMk cId="783921053" sldId="349"/>
        </pc:sldMkLst>
        <pc:spChg chg="mod">
          <ac:chgData name="Sharmila S" userId="dfa8a0d0b15d6783" providerId="LiveId" clId="{D9616123-1A64-4ACB-9B17-6E6430B2A1D6}" dt="2020-12-10T20:23:57.472" v="1344" actId="20577"/>
          <ac:spMkLst>
            <pc:docMk/>
            <pc:sldMk cId="783921053" sldId="349"/>
            <ac:spMk id="2" creationId="{6C4A57C1-C1ED-4427-9AC3-218F20623811}"/>
          </ac:spMkLst>
        </pc:spChg>
        <pc:spChg chg="del">
          <ac:chgData name="Sharmila S" userId="dfa8a0d0b15d6783" providerId="LiveId" clId="{D9616123-1A64-4ACB-9B17-6E6430B2A1D6}" dt="2020-12-10T19:33:23.829" v="780" actId="931"/>
          <ac:spMkLst>
            <pc:docMk/>
            <pc:sldMk cId="783921053" sldId="349"/>
            <ac:spMk id="3" creationId="{3D3B2A29-E023-4ACC-9578-BEB906FBA965}"/>
          </ac:spMkLst>
        </pc:spChg>
        <pc:spChg chg="mod">
          <ac:chgData name="Sharmila S" userId="dfa8a0d0b15d6783" providerId="LiveId" clId="{D9616123-1A64-4ACB-9B17-6E6430B2A1D6}" dt="2020-12-10T20:19:57.947" v="1305" actId="20577"/>
          <ac:spMkLst>
            <pc:docMk/>
            <pc:sldMk cId="783921053" sldId="349"/>
            <ac:spMk id="4" creationId="{8724A5B5-854A-4272-B7EA-85BBB8556E04}"/>
          </ac:spMkLst>
        </pc:spChg>
        <pc:picChg chg="add mod modCrop">
          <ac:chgData name="Sharmila S" userId="dfa8a0d0b15d6783" providerId="LiveId" clId="{D9616123-1A64-4ACB-9B17-6E6430B2A1D6}" dt="2020-12-10T20:16:53.031" v="1151" actId="1076"/>
          <ac:picMkLst>
            <pc:docMk/>
            <pc:sldMk cId="783921053" sldId="349"/>
            <ac:picMk id="6" creationId="{9394D97E-84A4-466B-888C-47DC389CEE06}"/>
          </ac:picMkLst>
        </pc:picChg>
        <pc:picChg chg="add del mod">
          <ac:chgData name="Sharmila S" userId="dfa8a0d0b15d6783" providerId="LiveId" clId="{D9616123-1A64-4ACB-9B17-6E6430B2A1D6}" dt="2020-12-10T20:09:52.130" v="1096"/>
          <ac:picMkLst>
            <pc:docMk/>
            <pc:sldMk cId="783921053" sldId="349"/>
            <ac:picMk id="7" creationId="{58793AEA-1464-4C41-A436-C0A9CBCEB2F9}"/>
          </ac:picMkLst>
        </pc:picChg>
        <pc:picChg chg="add del mod">
          <ac:chgData name="Sharmila S" userId="dfa8a0d0b15d6783" providerId="LiveId" clId="{D9616123-1A64-4ACB-9B17-6E6430B2A1D6}" dt="2020-12-10T20:16:48.853" v="1150" actId="21"/>
          <ac:picMkLst>
            <pc:docMk/>
            <pc:sldMk cId="783921053" sldId="349"/>
            <ac:picMk id="8" creationId="{E057261C-004D-4DA0-B449-1E72210D8550}"/>
          </ac:picMkLst>
        </pc:picChg>
      </pc:sldChg>
      <pc:sldChg chg="addSp delSp modSp new del mod">
        <pc:chgData name="Sharmila S" userId="dfa8a0d0b15d6783" providerId="LiveId" clId="{D9616123-1A64-4ACB-9B17-6E6430B2A1D6}" dt="2020-12-10T19:30:28.010" v="776" actId="2696"/>
        <pc:sldMkLst>
          <pc:docMk/>
          <pc:sldMk cId="520421340" sldId="350"/>
        </pc:sldMkLst>
        <pc:spChg chg="del">
          <ac:chgData name="Sharmila S" userId="dfa8a0d0b15d6783" providerId="LiveId" clId="{D9616123-1A64-4ACB-9B17-6E6430B2A1D6}" dt="2020-12-10T19:30:07.931" v="773" actId="931"/>
          <ac:spMkLst>
            <pc:docMk/>
            <pc:sldMk cId="520421340" sldId="350"/>
            <ac:spMk id="3" creationId="{C32ECBF8-2416-4251-80DB-D5BFAC2F79E7}"/>
          </ac:spMkLst>
        </pc:spChg>
        <pc:picChg chg="add mod">
          <ac:chgData name="Sharmila S" userId="dfa8a0d0b15d6783" providerId="LiveId" clId="{D9616123-1A64-4ACB-9B17-6E6430B2A1D6}" dt="2020-12-10T19:30:18.416" v="775" actId="14100"/>
          <ac:picMkLst>
            <pc:docMk/>
            <pc:sldMk cId="520421340" sldId="350"/>
            <ac:picMk id="6" creationId="{40DB3021-9465-496B-9380-2B87533750A3}"/>
          </ac:picMkLst>
        </pc:picChg>
      </pc:sldChg>
      <pc:sldChg chg="addSp delSp modSp new del mod">
        <pc:chgData name="Sharmila S" userId="dfa8a0d0b15d6783" providerId="LiveId" clId="{D9616123-1A64-4ACB-9B17-6E6430B2A1D6}" dt="2020-12-10T19:43:52.673" v="807" actId="2696"/>
        <pc:sldMkLst>
          <pc:docMk/>
          <pc:sldMk cId="574217814" sldId="350"/>
        </pc:sldMkLst>
        <pc:spChg chg="del">
          <ac:chgData name="Sharmila S" userId="dfa8a0d0b15d6783" providerId="LiveId" clId="{D9616123-1A64-4ACB-9B17-6E6430B2A1D6}" dt="2020-12-10T19:36:52.817" v="791" actId="931"/>
          <ac:spMkLst>
            <pc:docMk/>
            <pc:sldMk cId="574217814" sldId="350"/>
            <ac:spMk id="3" creationId="{21B8808C-1A1E-4408-B72F-6926142A18D8}"/>
          </ac:spMkLst>
        </pc:spChg>
        <pc:picChg chg="add mod">
          <ac:chgData name="Sharmila S" userId="dfa8a0d0b15d6783" providerId="LiveId" clId="{D9616123-1A64-4ACB-9B17-6E6430B2A1D6}" dt="2020-12-10T19:37:08.865" v="795" actId="1076"/>
          <ac:picMkLst>
            <pc:docMk/>
            <pc:sldMk cId="574217814" sldId="350"/>
            <ac:picMk id="6" creationId="{AC1D2240-0DEC-4C2D-B609-53143E829AFB}"/>
          </ac:picMkLst>
        </pc:picChg>
      </pc:sldChg>
      <pc:sldChg chg="addSp delSp modSp new del mod">
        <pc:chgData name="Sharmila S" userId="dfa8a0d0b15d6783" providerId="LiveId" clId="{D9616123-1A64-4ACB-9B17-6E6430B2A1D6}" dt="2020-12-10T19:34:18.029" v="785" actId="47"/>
        <pc:sldMkLst>
          <pc:docMk/>
          <pc:sldMk cId="2631484766" sldId="350"/>
        </pc:sldMkLst>
        <pc:spChg chg="del">
          <ac:chgData name="Sharmila S" userId="dfa8a0d0b15d6783" providerId="LiveId" clId="{D9616123-1A64-4ACB-9B17-6E6430B2A1D6}" dt="2020-12-10T19:34:06.357" v="783" actId="931"/>
          <ac:spMkLst>
            <pc:docMk/>
            <pc:sldMk cId="2631484766" sldId="350"/>
            <ac:spMk id="3" creationId="{13C7A42E-800F-40D6-A1A4-C86137B166E3}"/>
          </ac:spMkLst>
        </pc:spChg>
        <pc:picChg chg="add mod">
          <ac:chgData name="Sharmila S" userId="dfa8a0d0b15d6783" providerId="LiveId" clId="{D9616123-1A64-4ACB-9B17-6E6430B2A1D6}" dt="2020-12-10T19:34:09.613" v="784" actId="14100"/>
          <ac:picMkLst>
            <pc:docMk/>
            <pc:sldMk cId="2631484766" sldId="350"/>
            <ac:picMk id="6" creationId="{823AF8D6-3D5E-4A2D-90AF-80355C0E1663}"/>
          </ac:picMkLst>
        </pc:picChg>
      </pc:sldChg>
      <pc:sldChg chg="addSp delSp modSp new del mod">
        <pc:chgData name="Sharmila S" userId="dfa8a0d0b15d6783" providerId="LiveId" clId="{D9616123-1A64-4ACB-9B17-6E6430B2A1D6}" dt="2020-12-10T19:35:10.706" v="789" actId="2696"/>
        <pc:sldMkLst>
          <pc:docMk/>
          <pc:sldMk cId="2760577081" sldId="350"/>
        </pc:sldMkLst>
        <pc:spChg chg="del">
          <ac:chgData name="Sharmila S" userId="dfa8a0d0b15d6783" providerId="LiveId" clId="{D9616123-1A64-4ACB-9B17-6E6430B2A1D6}" dt="2020-12-10T19:34:44.329" v="787" actId="931"/>
          <ac:spMkLst>
            <pc:docMk/>
            <pc:sldMk cId="2760577081" sldId="350"/>
            <ac:spMk id="3" creationId="{2B6E54EC-D199-4093-93DE-6B8D68A840DB}"/>
          </ac:spMkLst>
        </pc:spChg>
        <pc:picChg chg="add mod">
          <ac:chgData name="Sharmila S" userId="dfa8a0d0b15d6783" providerId="LiveId" clId="{D9616123-1A64-4ACB-9B17-6E6430B2A1D6}" dt="2020-12-10T19:34:49.896" v="788" actId="1076"/>
          <ac:picMkLst>
            <pc:docMk/>
            <pc:sldMk cId="2760577081" sldId="350"/>
            <ac:picMk id="6" creationId="{1E9EE31D-5F4A-4C84-90C2-309A9DC04F21}"/>
          </ac:picMkLst>
        </pc:picChg>
      </pc:sldChg>
      <pc:sldChg chg="addSp delSp modSp new del mod">
        <pc:chgData name="Sharmila S" userId="dfa8a0d0b15d6783" providerId="LiveId" clId="{D9616123-1A64-4ACB-9B17-6E6430B2A1D6}" dt="2020-12-10T20:09:22.431" v="1094" actId="2696"/>
        <pc:sldMkLst>
          <pc:docMk/>
          <pc:sldMk cId="1429177481" sldId="351"/>
        </pc:sldMkLst>
        <pc:spChg chg="del">
          <ac:chgData name="Sharmila S" userId="dfa8a0d0b15d6783" providerId="LiveId" clId="{D9616123-1A64-4ACB-9B17-6E6430B2A1D6}" dt="2020-12-10T19:41:38.288" v="803" actId="931"/>
          <ac:spMkLst>
            <pc:docMk/>
            <pc:sldMk cId="1429177481" sldId="351"/>
            <ac:spMk id="3" creationId="{C13EC764-C6BF-40DE-94A9-8A0006DE1C1A}"/>
          </ac:spMkLst>
        </pc:spChg>
        <pc:spChg chg="add mod">
          <ac:chgData name="Sharmila S" userId="dfa8a0d0b15d6783" providerId="LiveId" clId="{D9616123-1A64-4ACB-9B17-6E6430B2A1D6}" dt="2020-12-10T20:08:34.776" v="1087" actId="21"/>
          <ac:spMkLst>
            <pc:docMk/>
            <pc:sldMk cId="1429177481" sldId="351"/>
            <ac:spMk id="8" creationId="{F48136E0-CFAA-43B2-A333-55919BC90968}"/>
          </ac:spMkLst>
        </pc:spChg>
        <pc:picChg chg="add del mod modCrop">
          <ac:chgData name="Sharmila S" userId="dfa8a0d0b15d6783" providerId="LiveId" clId="{D9616123-1A64-4ACB-9B17-6E6430B2A1D6}" dt="2020-12-10T20:08:34.776" v="1087" actId="21"/>
          <ac:picMkLst>
            <pc:docMk/>
            <pc:sldMk cId="1429177481" sldId="351"/>
            <ac:picMk id="6" creationId="{1E6CA1EB-9DF0-43F2-B3E8-CB3F3FB6D292}"/>
          </ac:picMkLst>
        </pc:picChg>
      </pc:sldChg>
      <pc:sldChg chg="addSp delSp modSp new del mod">
        <pc:chgData name="Sharmila S" userId="dfa8a0d0b15d6783" providerId="LiveId" clId="{D9616123-1A64-4ACB-9B17-6E6430B2A1D6}" dt="2020-12-10T19:38:24.308" v="801" actId="2696"/>
        <pc:sldMkLst>
          <pc:docMk/>
          <pc:sldMk cId="2743155429" sldId="351"/>
        </pc:sldMkLst>
        <pc:spChg chg="del mod">
          <ac:chgData name="Sharmila S" userId="dfa8a0d0b15d6783" providerId="LiveId" clId="{D9616123-1A64-4ACB-9B17-6E6430B2A1D6}" dt="2020-12-10T19:38:07.050" v="799" actId="931"/>
          <ac:spMkLst>
            <pc:docMk/>
            <pc:sldMk cId="2743155429" sldId="351"/>
            <ac:spMk id="3" creationId="{4F949880-F48A-433B-BF6B-7805F9238A0D}"/>
          </ac:spMkLst>
        </pc:spChg>
        <pc:picChg chg="add mod">
          <ac:chgData name="Sharmila S" userId="dfa8a0d0b15d6783" providerId="LiveId" clId="{D9616123-1A64-4ACB-9B17-6E6430B2A1D6}" dt="2020-12-10T19:38:11.153" v="800" actId="1076"/>
          <ac:picMkLst>
            <pc:docMk/>
            <pc:sldMk cId="2743155429" sldId="351"/>
            <ac:picMk id="6" creationId="{303469B5-328F-42D7-91AD-A4C8B816C87E}"/>
          </ac:picMkLst>
        </pc:picChg>
      </pc:sldChg>
      <pc:sldChg chg="addSp delSp modSp new mod">
        <pc:chgData name="Sharmila S" userId="dfa8a0d0b15d6783" providerId="LiveId" clId="{D9616123-1A64-4ACB-9B17-6E6430B2A1D6}" dt="2020-12-10T20:34:18.484" v="1553" actId="14100"/>
        <pc:sldMkLst>
          <pc:docMk/>
          <pc:sldMk cId="1108804479" sldId="352"/>
        </pc:sldMkLst>
        <pc:spChg chg="mod">
          <ac:chgData name="Sharmila S" userId="dfa8a0d0b15d6783" providerId="LiveId" clId="{D9616123-1A64-4ACB-9B17-6E6430B2A1D6}" dt="2020-12-10T20:23:06.551" v="1341" actId="20577"/>
          <ac:spMkLst>
            <pc:docMk/>
            <pc:sldMk cId="1108804479" sldId="352"/>
            <ac:spMk id="2" creationId="{BE58EA4A-CEDE-407E-B2CB-97E82E711A45}"/>
          </ac:spMkLst>
        </pc:spChg>
        <pc:spChg chg="del">
          <ac:chgData name="Sharmila S" userId="dfa8a0d0b15d6783" providerId="LiveId" clId="{D9616123-1A64-4ACB-9B17-6E6430B2A1D6}" dt="2020-12-10T19:46:16.968" v="813" actId="931"/>
          <ac:spMkLst>
            <pc:docMk/>
            <pc:sldMk cId="1108804479" sldId="352"/>
            <ac:spMk id="3" creationId="{4EAC8EFA-FEFC-4196-B903-BDB1D4B07CD9}"/>
          </ac:spMkLst>
        </pc:spChg>
        <pc:spChg chg="mod">
          <ac:chgData name="Sharmila S" userId="dfa8a0d0b15d6783" providerId="LiveId" clId="{D9616123-1A64-4ACB-9B17-6E6430B2A1D6}" dt="2020-12-10T20:34:18.484" v="1553" actId="14100"/>
          <ac:spMkLst>
            <pc:docMk/>
            <pc:sldMk cId="1108804479" sldId="352"/>
            <ac:spMk id="4" creationId="{DC0A6114-129B-4EC9-9614-E25327FF2A1D}"/>
          </ac:spMkLst>
        </pc:spChg>
        <pc:picChg chg="add mod modCrop">
          <ac:chgData name="Sharmila S" userId="dfa8a0d0b15d6783" providerId="LiveId" clId="{D9616123-1A64-4ACB-9B17-6E6430B2A1D6}" dt="2020-12-10T20:09:15.157" v="1093" actId="14100"/>
          <ac:picMkLst>
            <pc:docMk/>
            <pc:sldMk cId="1108804479" sldId="352"/>
            <ac:picMk id="6" creationId="{50ED45CA-A235-4C23-A1EF-BFD149D12DF1}"/>
          </ac:picMkLst>
        </pc:picChg>
        <pc:picChg chg="add mod">
          <ac:chgData name="Sharmila S" userId="dfa8a0d0b15d6783" providerId="LiveId" clId="{D9616123-1A64-4ACB-9B17-6E6430B2A1D6}" dt="2020-12-10T20:09:01.527" v="1091" actId="1076"/>
          <ac:picMkLst>
            <pc:docMk/>
            <pc:sldMk cId="1108804479" sldId="352"/>
            <ac:picMk id="7" creationId="{2DCEA349-D196-47B6-BF4E-81331505A9EA}"/>
          </ac:picMkLst>
        </pc:picChg>
      </pc:sldChg>
      <pc:sldChg chg="addSp delSp modSp new del mod">
        <pc:chgData name="Sharmila S" userId="dfa8a0d0b15d6783" providerId="LiveId" clId="{D9616123-1A64-4ACB-9B17-6E6430B2A1D6}" dt="2020-12-10T19:45:46.410" v="811" actId="2696"/>
        <pc:sldMkLst>
          <pc:docMk/>
          <pc:sldMk cId="3751060962" sldId="352"/>
        </pc:sldMkLst>
        <pc:spChg chg="del">
          <ac:chgData name="Sharmila S" userId="dfa8a0d0b15d6783" providerId="LiveId" clId="{D9616123-1A64-4ACB-9B17-6E6430B2A1D6}" dt="2020-12-10T19:44:13.447" v="809" actId="931"/>
          <ac:spMkLst>
            <pc:docMk/>
            <pc:sldMk cId="3751060962" sldId="352"/>
            <ac:spMk id="3" creationId="{A15B4274-8AEF-44DC-BF4E-2507B79CC4D4}"/>
          </ac:spMkLst>
        </pc:spChg>
        <pc:picChg chg="add mod">
          <ac:chgData name="Sharmila S" userId="dfa8a0d0b15d6783" providerId="LiveId" clId="{D9616123-1A64-4ACB-9B17-6E6430B2A1D6}" dt="2020-12-10T19:44:19.615" v="810" actId="1076"/>
          <ac:picMkLst>
            <pc:docMk/>
            <pc:sldMk cId="3751060962" sldId="352"/>
            <ac:picMk id="6" creationId="{92E759E1-98C0-469B-800A-64844DD4AEC4}"/>
          </ac:picMkLst>
        </pc:picChg>
      </pc:sldChg>
      <pc:sldChg chg="addSp delSp modSp new del mod">
        <pc:chgData name="Sharmila S" userId="dfa8a0d0b15d6783" providerId="LiveId" clId="{D9616123-1A64-4ACB-9B17-6E6430B2A1D6}" dt="2020-12-10T20:20:58.384" v="1306" actId="2696"/>
        <pc:sldMkLst>
          <pc:docMk/>
          <pc:sldMk cId="2220471110" sldId="353"/>
        </pc:sldMkLst>
        <pc:spChg chg="del">
          <ac:chgData name="Sharmila S" userId="dfa8a0d0b15d6783" providerId="LiveId" clId="{D9616123-1A64-4ACB-9B17-6E6430B2A1D6}" dt="2020-12-10T20:14:19.003" v="1123" actId="931"/>
          <ac:spMkLst>
            <pc:docMk/>
            <pc:sldMk cId="2220471110" sldId="353"/>
            <ac:spMk id="3" creationId="{9BEF6319-2003-4CDC-98FA-A9309FCF1FDA}"/>
          </ac:spMkLst>
        </pc:spChg>
        <pc:spChg chg="add mod">
          <ac:chgData name="Sharmila S" userId="dfa8a0d0b15d6783" providerId="LiveId" clId="{D9616123-1A64-4ACB-9B17-6E6430B2A1D6}" dt="2020-12-10T20:15:42.567" v="1140" actId="21"/>
          <ac:spMkLst>
            <pc:docMk/>
            <pc:sldMk cId="2220471110" sldId="353"/>
            <ac:spMk id="8" creationId="{07472036-EF44-4B11-B401-A598670D78E4}"/>
          </ac:spMkLst>
        </pc:spChg>
        <pc:picChg chg="add del mod modCrop">
          <ac:chgData name="Sharmila S" userId="dfa8a0d0b15d6783" providerId="LiveId" clId="{D9616123-1A64-4ACB-9B17-6E6430B2A1D6}" dt="2020-12-10T20:15:42.567" v="1140" actId="21"/>
          <ac:picMkLst>
            <pc:docMk/>
            <pc:sldMk cId="2220471110" sldId="353"/>
            <ac:picMk id="6" creationId="{30B47635-606E-49C5-845A-39178501D152}"/>
          </ac:picMkLst>
        </pc:picChg>
      </pc:sldChg>
      <pc:sldChg chg="modSp new mod">
        <pc:chgData name="Sharmila S" userId="dfa8a0d0b15d6783" providerId="LiveId" clId="{D9616123-1A64-4ACB-9B17-6E6430B2A1D6}" dt="2020-12-10T20:37:43.545" v="1632" actId="255"/>
        <pc:sldMkLst>
          <pc:docMk/>
          <pc:sldMk cId="2613009252" sldId="353"/>
        </pc:sldMkLst>
        <pc:spChg chg="mod">
          <ac:chgData name="Sharmila S" userId="dfa8a0d0b15d6783" providerId="LiveId" clId="{D9616123-1A64-4ACB-9B17-6E6430B2A1D6}" dt="2020-12-10T20:35:53.779" v="1565" actId="255"/>
          <ac:spMkLst>
            <pc:docMk/>
            <pc:sldMk cId="2613009252" sldId="353"/>
            <ac:spMk id="2" creationId="{F0389528-28E2-4119-9A60-1F6A628553DD}"/>
          </ac:spMkLst>
        </pc:spChg>
        <pc:spChg chg="mod">
          <ac:chgData name="Sharmila S" userId="dfa8a0d0b15d6783" providerId="LiveId" clId="{D9616123-1A64-4ACB-9B17-6E6430B2A1D6}" dt="2020-12-10T20:37:43.545" v="1632" actId="255"/>
          <ac:spMkLst>
            <pc:docMk/>
            <pc:sldMk cId="2613009252" sldId="353"/>
            <ac:spMk id="3" creationId="{2DBD8684-B8AE-4B39-8E1F-4E8180D7E05B}"/>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54ACDB4-642F-4F82-9C8D-2DC384BF8F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ABB06E6-7341-4F07-8285-8B35565B99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CC4456-0E88-4EB2-8FDA-8240F984B54A}" type="datetimeFigureOut">
              <a:rPr lang="en-US" smtClean="0"/>
              <a:t>12/10/2020</a:t>
            </a:fld>
            <a:endParaRPr lang="en-US"/>
          </a:p>
        </p:txBody>
      </p:sp>
      <p:sp>
        <p:nvSpPr>
          <p:cNvPr id="4" name="Footer Placeholder 3">
            <a:extLst>
              <a:ext uri="{FF2B5EF4-FFF2-40B4-BE49-F238E27FC236}">
                <a16:creationId xmlns:a16="http://schemas.microsoft.com/office/drawing/2014/main" id="{F2C88C94-6E7C-4506-82BE-23DAD04DCE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5A5C082-911A-46EA-8DF6-A63F9F9E0A6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C3086C9-2826-46AE-BD8E-F12CB3F9C8B4}" type="slidenum">
              <a:rPr lang="en-US" smtClean="0"/>
              <a:t>‹#›</a:t>
            </a:fld>
            <a:endParaRPr lang="en-US"/>
          </a:p>
        </p:txBody>
      </p:sp>
    </p:spTree>
    <p:extLst>
      <p:ext uri="{BB962C8B-B14F-4D97-AF65-F5344CB8AC3E}">
        <p14:creationId xmlns:p14="http://schemas.microsoft.com/office/powerpoint/2010/main" val="1875910323"/>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2-10T15:40:12.2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0-12-10T15:40:19.64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15745 267,'-1'1,"1"0,-1 0,1 0,-1 0,1 0,-1 0,0 0,0 0,1 0,-1 0,0-1,0 1,0 0,0-1,0 1,0 0,0-1,0 1,0-1,0 0,0 1,0-1,-1 0,0 1,-37 7,36-8,-261 20,131-14,-659 24,507-23,-48 18,75-4,25-3,-155 6,316-22,31 0,1-2,-1-1,0-2,-70-15,37-5,34 10,0 2,0 2,-77-8,12 15,61 2,-1-1,-79-13,55 2,0 3,-71-1,-142 12,98 1,110-2,-88-3,138 0,0-1,0-1,1-1,-40-14,30 8,-2 0,1 2,-1 2,-56-5,-142 8,217 4,-640 2,618-4,0-2,-58-13,53 8,-63-4,-55-9,111 12,-81-4,-322 17,280 17,-43 3,-16-1,16 0,3 1,130-12,-85 1,110-9,-80 14,-37 3,139-18,-12-2,-1 3,1 3,-51 11,15 3,0-3,-1-5,-1-3,-109-2,91-7,-88-4,165 0,1-1,0-2,-49-18,13 4,7 4,-179-50,186 56,1 3,-1 2,-54 0,80 6,-17 1,0-2,-1-1,1-2,1-2,-55-15,38 6,0 1,-1 4,-111-8,-174 18,151 4,-2823-4,2979-1,-1-1,0-1,1-2,0-1,0-2,1-1,-49-21,49 16,0 2,0 2,-1 1,0 1,-40-2,-178 2,201 9,4 0</inkml:trace>
</inkml:ink>
</file>

<file path=ppt/media/image1.png>
</file>

<file path=ppt/media/image10.JPG>
</file>

<file path=ppt/media/image11.png>
</file>

<file path=ppt/media/image12.gif>
</file>

<file path=ppt/media/image2.png>
</file>

<file path=ppt/media/image3.png>
</file>

<file path=ppt/media/image4.gif>
</file>

<file path=ppt/media/image5.png>
</file>

<file path=ppt/media/image6.png>
</file>

<file path=ppt/media/image60.png>
</file>

<file path=ppt/media/image7.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5E9994-CBF9-4364-B2D1-761774B9F53C}" type="datetimeFigureOut">
              <a:rPr lang="en-US" smtClean="0"/>
              <a:t>12/10/2020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D0BC5-116C-42CF-8B28-245F66D50665}" type="slidenum">
              <a:rPr lang="en-US" smtClean="0"/>
              <a:t>‹#›</a:t>
            </a:fld>
            <a:endParaRPr lang="en-US" dirty="0"/>
          </a:p>
        </p:txBody>
      </p:sp>
    </p:spTree>
    <p:extLst>
      <p:ext uri="{BB962C8B-B14F-4D97-AF65-F5344CB8AC3E}">
        <p14:creationId xmlns:p14="http://schemas.microsoft.com/office/powerpoint/2010/main" val="2499818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AEE62B5-0727-4FE1-B35D-4CC400F0421B}" type="datetime1">
              <a:rPr lang="en-US" smtClean="0"/>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E30329-BDC0-4E94-85A6-029919402EA5}"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B72B49-901F-4A06-A293-97E642D291F1}"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B8AC0-DF40-478D-AC66-7E53B92DC39D}"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50704E-628F-4B07-B462-FEAA60A43C6F}"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FDF3892-6A72-4732-B216-4C6AC1274CD7}" type="datetime1">
              <a:rPr lang="en-US" smtClean="0"/>
              <a:t>12/10/2020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AFB02B0-6B64-4F60-8B09-8996E3F912FC}" type="datetime1">
              <a:rPr lang="en-US" smtClean="0"/>
              <a:t>12/10/2020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DF3EBD-7946-447F-81B7-F8E13B1E0F65}" type="datetime1">
              <a:rPr lang="en-US" smtClean="0"/>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807126" y="5936187"/>
            <a:ext cx="2743200" cy="365125"/>
          </a:xfrm>
        </p:spPr>
        <p:txBody>
          <a:bodyPr/>
          <a:lstStyle/>
          <a:p>
            <a:fld id="{10E91673-9338-481D-B5F9-C19B4D8B220D}" type="datetime1">
              <a:rPr lang="en-US" smtClean="0"/>
              <a:t>12/10/2020</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D29E9A-D780-446F-844A-BE267EEAD3AE}" type="datetime1">
              <a:rPr lang="en-US" smtClean="0"/>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B7C910-909F-4D24-AD23-A62C7BD67FC7}" type="datetime1">
              <a:rPr lang="en-US" smtClean="0"/>
              <a:t>12/10/2020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83216-DF3C-46DB-A40A-96FF3C606000}"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13720A9-03EA-4B84-88A6-300F0BD51786}" type="datetime1">
              <a:rPr lang="en-US" smtClean="0"/>
              <a:t>12/10/2020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DF7BD0E-0FCD-4324-A628-FDB0CB3327DA}" type="datetime1">
              <a:rPr lang="en-US" smtClean="0"/>
              <a:t>12/10/2020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E392EC9E-8B9A-41EE-9BA7-24325F3A2FA7}" type="datetime1">
              <a:rPr lang="en-US" smtClean="0"/>
              <a:t>12/10/2020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04F5E6-D73A-4AD2-857F-AF5620C48E9C}"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8F6E721-8DEF-49EB-A280-ECA7ED0AF9E9}" type="datetime1">
              <a:rPr lang="en-US" smtClean="0"/>
              <a:t>12/10/2020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6947E68-D1AB-47D2-8C40-7F44C00C5B87}" type="datetime1">
              <a:rPr lang="en-US" smtClean="0"/>
              <a:t>12/10/2020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8.xml"/><Relationship Id="rId6" Type="http://schemas.openxmlformats.org/officeDocument/2006/relationships/customXml" Target="../ink/ink2.xml"/><Relationship Id="rId5" Type="http://schemas.openxmlformats.org/officeDocument/2006/relationships/image" Target="../media/image60.png"/><Relationship Id="rId4" Type="http://schemas.openxmlformats.org/officeDocument/2006/relationships/customXml" Target="../ink/ink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B42F0-7291-4E75-8796-4FAD41204047}"/>
              </a:ext>
            </a:extLst>
          </p:cNvPr>
          <p:cNvSpPr>
            <a:spLocks noGrp="1"/>
          </p:cNvSpPr>
          <p:nvPr>
            <p:ph type="ctrTitle"/>
          </p:nvPr>
        </p:nvSpPr>
        <p:spPr>
          <a:xfrm>
            <a:off x="680322" y="2734321"/>
            <a:ext cx="8144134" cy="1372457"/>
          </a:xfrm>
        </p:spPr>
        <p:txBody>
          <a:bodyPr/>
          <a:lstStyle/>
          <a:p>
            <a:r>
              <a:rPr lang="en-US" dirty="0"/>
              <a:t>Team: High flyers</a:t>
            </a:r>
          </a:p>
        </p:txBody>
      </p:sp>
      <p:sp>
        <p:nvSpPr>
          <p:cNvPr id="3" name="Subtitle 2">
            <a:extLst>
              <a:ext uri="{FF2B5EF4-FFF2-40B4-BE49-F238E27FC236}">
                <a16:creationId xmlns:a16="http://schemas.microsoft.com/office/drawing/2014/main" id="{7B27FC8B-D7F8-4A16-8601-4A8D4346E692}"/>
              </a:ext>
            </a:extLst>
          </p:cNvPr>
          <p:cNvSpPr>
            <a:spLocks noGrp="1"/>
          </p:cNvSpPr>
          <p:nvPr>
            <p:ph type="subTitle" idx="1"/>
          </p:nvPr>
        </p:nvSpPr>
        <p:spPr>
          <a:xfrm>
            <a:off x="680322" y="4261282"/>
            <a:ext cx="8144134" cy="2476869"/>
          </a:xfrm>
        </p:spPr>
        <p:txBody>
          <a:bodyPr>
            <a:normAutofit/>
          </a:bodyPr>
          <a:lstStyle/>
          <a:p>
            <a:r>
              <a:rPr lang="en-US" dirty="0"/>
              <a:t>Russ McGrath</a:t>
            </a:r>
          </a:p>
          <a:p>
            <a:r>
              <a:rPr lang="en-US" dirty="0"/>
              <a:t>Sharmila Sainani</a:t>
            </a:r>
          </a:p>
          <a:p>
            <a:r>
              <a:rPr lang="en-US" dirty="0"/>
              <a:t>Alexandra Zelcer</a:t>
            </a:r>
          </a:p>
          <a:p>
            <a:r>
              <a:rPr lang="en-US" dirty="0"/>
              <a:t>Tony Joy   </a:t>
            </a:r>
          </a:p>
          <a:p>
            <a:r>
              <a:rPr lang="en-US" dirty="0"/>
              <a:t>  </a:t>
            </a:r>
          </a:p>
        </p:txBody>
      </p:sp>
    </p:spTree>
    <p:extLst>
      <p:ext uri="{BB962C8B-B14F-4D97-AF65-F5344CB8AC3E}">
        <p14:creationId xmlns:p14="http://schemas.microsoft.com/office/powerpoint/2010/main" val="26003401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68271-2138-40B3-A435-9D64C48E5EF7}"/>
              </a:ext>
            </a:extLst>
          </p:cNvPr>
          <p:cNvSpPr>
            <a:spLocks noGrp="1"/>
          </p:cNvSpPr>
          <p:nvPr>
            <p:ph type="title"/>
          </p:nvPr>
        </p:nvSpPr>
        <p:spPr/>
        <p:txBody>
          <a:bodyPr/>
          <a:lstStyle/>
          <a:p>
            <a:r>
              <a:rPr lang="en-US" sz="3600" b="1" dirty="0"/>
              <a:t>Choropleth Map</a:t>
            </a:r>
            <a:endParaRPr lang="en-US" b="1" dirty="0"/>
          </a:p>
        </p:txBody>
      </p:sp>
      <p:pic>
        <p:nvPicPr>
          <p:cNvPr id="6" name="Picture Placeholder 5">
            <a:extLst>
              <a:ext uri="{FF2B5EF4-FFF2-40B4-BE49-F238E27FC236}">
                <a16:creationId xmlns:a16="http://schemas.microsoft.com/office/drawing/2014/main" id="{D52EC965-CB85-404D-BE7E-884EA2AC8D1B}"/>
              </a:ext>
            </a:extLst>
          </p:cNvPr>
          <p:cNvPicPr>
            <a:picLocks noGrp="1" noChangeAspect="1"/>
          </p:cNvPicPr>
          <p:nvPr>
            <p:ph type="pic" idx="1"/>
          </p:nvPr>
        </p:nvPicPr>
        <p:blipFill rotWithShape="1">
          <a:blip r:embed="rId2"/>
          <a:srcRect l="49" t="11556" r="457"/>
          <a:stretch/>
        </p:blipFill>
        <p:spPr>
          <a:xfrm>
            <a:off x="5717219" y="2050742"/>
            <a:ext cx="6365290" cy="3885446"/>
          </a:xfrm>
        </p:spPr>
      </p:pic>
      <p:sp>
        <p:nvSpPr>
          <p:cNvPr id="4" name="Text Placeholder 3">
            <a:extLst>
              <a:ext uri="{FF2B5EF4-FFF2-40B4-BE49-F238E27FC236}">
                <a16:creationId xmlns:a16="http://schemas.microsoft.com/office/drawing/2014/main" id="{800B5F31-B9CE-40DA-A216-453BCF53DE64}"/>
              </a:ext>
            </a:extLst>
          </p:cNvPr>
          <p:cNvSpPr>
            <a:spLocks noGrp="1"/>
          </p:cNvSpPr>
          <p:nvPr>
            <p:ph type="body" sz="half" idx="2"/>
          </p:nvPr>
        </p:nvSpPr>
        <p:spPr/>
        <p:txBody>
          <a:bodyPr/>
          <a:lstStyle/>
          <a:p>
            <a:r>
              <a:rPr lang="en-US" sz="1600" spc="-5" dirty="0">
                <a:effectLst/>
                <a:latin typeface="Georgia" panose="02040502050405020303" pitchFamily="18" charset="0"/>
                <a:ea typeface="Calibri" panose="020F0502020204030204" pitchFamily="34" charset="0"/>
                <a:cs typeface="Times New Roman" panose="02020603050405020304" pitchFamily="18" charset="0"/>
              </a:rPr>
              <a:t>1</a:t>
            </a:r>
            <a:r>
              <a:rPr lang="en-US" sz="1800" spc="-5" dirty="0">
                <a:effectLst/>
                <a:latin typeface="Georgia" panose="02040502050405020303" pitchFamily="18" charset="0"/>
                <a:ea typeface="Calibri" panose="020F0502020204030204" pitchFamily="34" charset="0"/>
                <a:cs typeface="Times New Roman" panose="02020603050405020304" pitchFamily="18" charset="0"/>
              </a:rPr>
              <a:t>)In this choropleth map we 	visualize the state level 	data. </a:t>
            </a:r>
          </a:p>
          <a:p>
            <a:endParaRPr lang="en-US" sz="1800" spc="-5" dirty="0">
              <a:latin typeface="Georgia" panose="02040502050405020303" pitchFamily="18" charset="0"/>
              <a:ea typeface="Calibri" panose="020F0502020204030204" pitchFamily="34" charset="0"/>
              <a:cs typeface="Times New Roman" panose="02020603050405020304" pitchFamily="18" charset="0"/>
            </a:endParaRPr>
          </a:p>
          <a:p>
            <a:r>
              <a:rPr lang="en-US" sz="1800" spc="-5" dirty="0">
                <a:latin typeface="Georgia" panose="02040502050405020303" pitchFamily="18" charset="0"/>
                <a:ea typeface="Calibri" panose="020F0502020204030204" pitchFamily="34" charset="0"/>
                <a:cs typeface="Times New Roman" panose="02020603050405020304" pitchFamily="18" charset="0"/>
              </a:rPr>
              <a:t>2) By hovering over the state map 		you can see the </a:t>
            </a:r>
            <a:r>
              <a:rPr lang="en-US" sz="1800" spc="-5" dirty="0">
                <a:effectLst/>
                <a:latin typeface="Georgia" panose="02040502050405020303" pitchFamily="18" charset="0"/>
                <a:ea typeface="Calibri" panose="020F0502020204030204" pitchFamily="34" charset="0"/>
                <a:cs typeface="Times New Roman" panose="02020603050405020304" pitchFamily="18" charset="0"/>
              </a:rPr>
              <a:t>total acers 	burned.</a:t>
            </a:r>
            <a:endParaRPr lang="en-US" sz="1800" dirty="0">
              <a:effectLst/>
              <a:latin typeface="Georgia" panose="02040502050405020303"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924346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A57C1-C1ED-4427-9AC3-218F20623811}"/>
              </a:ext>
            </a:extLst>
          </p:cNvPr>
          <p:cNvSpPr>
            <a:spLocks noGrp="1"/>
          </p:cNvSpPr>
          <p:nvPr>
            <p:ph type="title"/>
          </p:nvPr>
        </p:nvSpPr>
        <p:spPr>
          <a:xfrm>
            <a:off x="680323" y="708840"/>
            <a:ext cx="9613857" cy="1080938"/>
          </a:xfrm>
        </p:spPr>
        <p:txBody>
          <a:bodyPr/>
          <a:lstStyle/>
          <a:p>
            <a:r>
              <a:rPr lang="en-US" b="1" dirty="0"/>
              <a:t>Reverse Geocoding</a:t>
            </a:r>
          </a:p>
        </p:txBody>
      </p:sp>
      <p:pic>
        <p:nvPicPr>
          <p:cNvPr id="6" name="Picture Placeholder 5">
            <a:extLst>
              <a:ext uri="{FF2B5EF4-FFF2-40B4-BE49-F238E27FC236}">
                <a16:creationId xmlns:a16="http://schemas.microsoft.com/office/drawing/2014/main" id="{9394D97E-84A4-466B-888C-47DC389CEE06}"/>
              </a:ext>
            </a:extLst>
          </p:cNvPr>
          <p:cNvPicPr>
            <a:picLocks noGrp="1" noChangeAspect="1"/>
          </p:cNvPicPr>
          <p:nvPr>
            <p:ph type="pic" idx="1"/>
          </p:nvPr>
        </p:nvPicPr>
        <p:blipFill rotWithShape="1">
          <a:blip r:embed="rId2"/>
          <a:srcRect l="-109" t="-195" r="8139" b="4176"/>
          <a:stretch/>
        </p:blipFill>
        <p:spPr>
          <a:xfrm>
            <a:off x="5235163" y="2336873"/>
            <a:ext cx="6631619" cy="3722806"/>
          </a:xfrm>
        </p:spPr>
      </p:pic>
      <p:sp>
        <p:nvSpPr>
          <p:cNvPr id="4" name="Text Placeholder 3">
            <a:extLst>
              <a:ext uri="{FF2B5EF4-FFF2-40B4-BE49-F238E27FC236}">
                <a16:creationId xmlns:a16="http://schemas.microsoft.com/office/drawing/2014/main" id="{8724A5B5-854A-4272-B7EA-85BBB8556E04}"/>
              </a:ext>
            </a:extLst>
          </p:cNvPr>
          <p:cNvSpPr>
            <a:spLocks noGrp="1"/>
          </p:cNvSpPr>
          <p:nvPr>
            <p:ph type="body" sz="half" idx="2"/>
          </p:nvPr>
        </p:nvSpPr>
        <p:spPr/>
        <p:txBody>
          <a:bodyPr/>
          <a:lstStyle/>
          <a:p>
            <a:r>
              <a:rPr lang="en-US" dirty="0"/>
              <a:t>Feed the  latitude and longitude coordinates for each fire into Google’s Geocode API to extract the complete data relating to the given coordinates and extracting the state info for the coordinates with fire data</a:t>
            </a:r>
          </a:p>
          <a:p>
            <a:endParaRPr lang="en-US" dirty="0"/>
          </a:p>
        </p:txBody>
      </p:sp>
    </p:spTree>
    <p:extLst>
      <p:ext uri="{BB962C8B-B14F-4D97-AF65-F5344CB8AC3E}">
        <p14:creationId xmlns:p14="http://schemas.microsoft.com/office/powerpoint/2010/main" val="783921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8EA4A-CEDE-407E-B2CB-97E82E711A45}"/>
              </a:ext>
            </a:extLst>
          </p:cNvPr>
          <p:cNvSpPr>
            <a:spLocks noGrp="1"/>
          </p:cNvSpPr>
          <p:nvPr>
            <p:ph type="title"/>
          </p:nvPr>
        </p:nvSpPr>
        <p:spPr/>
        <p:txBody>
          <a:bodyPr/>
          <a:lstStyle/>
          <a:p>
            <a:r>
              <a:rPr lang="en-US" b="1" dirty="0"/>
              <a:t>Files required</a:t>
            </a:r>
            <a:br>
              <a:rPr lang="en-US" b="1" dirty="0"/>
            </a:br>
            <a:r>
              <a:rPr lang="en-US" b="1" dirty="0"/>
              <a:t>columns generated </a:t>
            </a:r>
          </a:p>
        </p:txBody>
      </p:sp>
      <p:pic>
        <p:nvPicPr>
          <p:cNvPr id="6" name="Picture Placeholder 5">
            <a:extLst>
              <a:ext uri="{FF2B5EF4-FFF2-40B4-BE49-F238E27FC236}">
                <a16:creationId xmlns:a16="http://schemas.microsoft.com/office/drawing/2014/main" id="{50ED45CA-A235-4C23-A1EF-BFD149D12DF1}"/>
              </a:ext>
            </a:extLst>
          </p:cNvPr>
          <p:cNvPicPr>
            <a:picLocks noGrp="1" noChangeAspect="1"/>
          </p:cNvPicPr>
          <p:nvPr>
            <p:ph type="pic" idx="1"/>
          </p:nvPr>
        </p:nvPicPr>
        <p:blipFill rotWithShape="1">
          <a:blip r:embed="rId2"/>
          <a:srcRect t="12867" r="25178" b="2646"/>
          <a:stretch/>
        </p:blipFill>
        <p:spPr>
          <a:xfrm>
            <a:off x="4665338" y="2261896"/>
            <a:ext cx="4115869" cy="4360845"/>
          </a:xfrm>
        </p:spPr>
      </p:pic>
      <p:sp>
        <p:nvSpPr>
          <p:cNvPr id="4" name="Text Placeholder 3">
            <a:extLst>
              <a:ext uri="{FF2B5EF4-FFF2-40B4-BE49-F238E27FC236}">
                <a16:creationId xmlns:a16="http://schemas.microsoft.com/office/drawing/2014/main" id="{DC0A6114-129B-4EC9-9614-E25327FF2A1D}"/>
              </a:ext>
            </a:extLst>
          </p:cNvPr>
          <p:cNvSpPr>
            <a:spLocks noGrp="1"/>
          </p:cNvSpPr>
          <p:nvPr>
            <p:ph type="body" sz="half" idx="2"/>
          </p:nvPr>
        </p:nvSpPr>
        <p:spPr>
          <a:xfrm>
            <a:off x="680323" y="2336873"/>
            <a:ext cx="3876256" cy="3767899"/>
          </a:xfrm>
        </p:spPr>
        <p:txBody>
          <a:bodyPr/>
          <a:lstStyle/>
          <a:p>
            <a:r>
              <a:rPr lang="en-US" sz="1400" spc="-5" dirty="0">
                <a:effectLst/>
                <a:latin typeface="Georgia" panose="02040502050405020303" pitchFamily="18" charset="0"/>
                <a:ea typeface="Calibri" panose="020F0502020204030204" pitchFamily="34" charset="0"/>
                <a:cs typeface="Times New Roman" panose="02020603050405020304" pitchFamily="18" charset="0"/>
              </a:rPr>
              <a:t>1</a:t>
            </a:r>
            <a:r>
              <a:rPr lang="en-US" sz="1600" spc="-5" dirty="0">
                <a:effectLst/>
                <a:latin typeface="Georgia" panose="02040502050405020303" pitchFamily="18" charset="0"/>
                <a:ea typeface="Calibri" panose="020F0502020204030204" pitchFamily="34" charset="0"/>
                <a:cs typeface="Times New Roman" panose="02020603050405020304" pitchFamily="18" charset="0"/>
              </a:rPr>
              <a:t>) </a:t>
            </a:r>
            <a:r>
              <a:rPr lang="en-US" spc="-5" dirty="0">
                <a:latin typeface="Georgia" panose="02040502050405020303" pitchFamily="18" charset="0"/>
                <a:ea typeface="Calibri" panose="020F0502020204030204" pitchFamily="34" charset="0"/>
                <a:cs typeface="Times New Roman" panose="02020603050405020304" pitchFamily="18" charset="0"/>
              </a:rPr>
              <a:t>For </a:t>
            </a:r>
            <a:r>
              <a:rPr lang="en-US" sz="1600" spc="-5" dirty="0">
                <a:effectLst/>
                <a:latin typeface="Georgia" panose="02040502050405020303" pitchFamily="18" charset="0"/>
                <a:ea typeface="Calibri" panose="020F0502020204030204" pitchFamily="34" charset="0"/>
                <a:cs typeface="Times New Roman" panose="02020603050405020304" pitchFamily="18" charset="0"/>
              </a:rPr>
              <a:t>this choropleth map we </a:t>
            </a:r>
            <a:r>
              <a:rPr lang="en-US" spc="-5" dirty="0">
                <a:latin typeface="Georgia" panose="02040502050405020303" pitchFamily="18" charset="0"/>
                <a:ea typeface="Calibri" panose="020F0502020204030204" pitchFamily="34" charset="0"/>
                <a:cs typeface="Times New Roman" panose="02020603050405020304" pitchFamily="18" charset="0"/>
              </a:rPr>
              <a:t> have 	used the additional file </a:t>
            </a:r>
          </a:p>
          <a:p>
            <a:r>
              <a:rPr lang="en-US" spc="-5" dirty="0">
                <a:latin typeface="Georgia" panose="02040502050405020303" pitchFamily="18" charset="0"/>
                <a:ea typeface="Calibri" panose="020F0502020204030204" pitchFamily="34" charset="0"/>
                <a:cs typeface="Times New Roman" panose="02020603050405020304" pitchFamily="18" charset="0"/>
              </a:rPr>
              <a:t>	</a:t>
            </a:r>
            <a:r>
              <a:rPr lang="en-US" b="1" spc="-5" dirty="0">
                <a:latin typeface="Georgia" panose="02040502050405020303" pitchFamily="18" charset="0"/>
                <a:ea typeface="Calibri" panose="020F0502020204030204" pitchFamily="34" charset="0"/>
                <a:cs typeface="Times New Roman" panose="02020603050405020304" pitchFamily="18" charset="0"/>
              </a:rPr>
              <a:t>US-</a:t>
            </a:r>
            <a:r>
              <a:rPr lang="en-US" b="1" spc="-5" dirty="0" err="1">
                <a:latin typeface="Georgia" panose="02040502050405020303" pitchFamily="18" charset="0"/>
                <a:ea typeface="Calibri" panose="020F0502020204030204" pitchFamily="34" charset="0"/>
                <a:cs typeface="Times New Roman" panose="02020603050405020304" pitchFamily="18" charset="0"/>
              </a:rPr>
              <a:t>States.json</a:t>
            </a:r>
            <a:endParaRPr lang="en-US" sz="1600" b="1" spc="-5" dirty="0">
              <a:effectLst/>
              <a:latin typeface="Georgia" panose="02040502050405020303" pitchFamily="18" charset="0"/>
              <a:ea typeface="Calibri" panose="020F0502020204030204" pitchFamily="34" charset="0"/>
              <a:cs typeface="Times New Roman" panose="02020603050405020304" pitchFamily="18" charset="0"/>
            </a:endParaRPr>
          </a:p>
          <a:p>
            <a:endParaRPr lang="en-US" sz="1600" spc="-5" dirty="0">
              <a:latin typeface="Georgia" panose="02040502050405020303" pitchFamily="18" charset="0"/>
              <a:ea typeface="Calibri" panose="020F0502020204030204" pitchFamily="34" charset="0"/>
              <a:cs typeface="Times New Roman" panose="02020603050405020304" pitchFamily="18" charset="0"/>
            </a:endParaRPr>
          </a:p>
          <a:p>
            <a:r>
              <a:rPr lang="en-US" sz="1600" spc="-5" dirty="0">
                <a:latin typeface="Georgia" panose="02040502050405020303" pitchFamily="18" charset="0"/>
                <a:ea typeface="Calibri" panose="020F0502020204030204" pitchFamily="34" charset="0"/>
                <a:cs typeface="Times New Roman" panose="02020603050405020304" pitchFamily="18" charset="0"/>
              </a:rPr>
              <a:t>2) Calculated the </a:t>
            </a:r>
            <a:r>
              <a:rPr lang="en-US" sz="1600" spc="-5" dirty="0">
                <a:effectLst/>
                <a:latin typeface="Georgia" panose="02040502050405020303" pitchFamily="18" charset="0"/>
                <a:ea typeface="Calibri" panose="020F0502020204030204" pitchFamily="34" charset="0"/>
                <a:cs typeface="Times New Roman" panose="02020603050405020304" pitchFamily="18" charset="0"/>
              </a:rPr>
              <a:t>total acers burned</a:t>
            </a:r>
            <a:r>
              <a:rPr lang="en-US" sz="1600" spc="-5" dirty="0">
                <a:latin typeface="Georgia" panose="02040502050405020303" pitchFamily="18" charset="0"/>
                <a:ea typeface="Calibri" panose="020F0502020204030204" pitchFamily="34" charset="0"/>
                <a:cs typeface="Times New Roman" panose="02020603050405020304" pitchFamily="18" charset="0"/>
              </a:rPr>
              <a:t>	</a:t>
            </a:r>
            <a:r>
              <a:rPr lang="en-US" spc="-5" dirty="0">
                <a:latin typeface="Georgia" panose="02040502050405020303" pitchFamily="18" charset="0"/>
                <a:ea typeface="Calibri" panose="020F0502020204030204" pitchFamily="34" charset="0"/>
                <a:cs typeface="Times New Roman" panose="02020603050405020304" pitchFamily="18" charset="0"/>
              </a:rPr>
              <a:t>in the </a:t>
            </a:r>
            <a:r>
              <a:rPr lang="en-US" sz="1600" spc="-5" dirty="0">
                <a:latin typeface="Georgia" panose="02040502050405020303" pitchFamily="18" charset="0"/>
                <a:ea typeface="Calibri" panose="020F0502020204030204" pitchFamily="34" charset="0"/>
                <a:cs typeface="Times New Roman" panose="02020603050405020304" pitchFamily="18" charset="0"/>
              </a:rPr>
              <a:t>state and added in Acers</a:t>
            </a:r>
          </a:p>
          <a:p>
            <a:r>
              <a:rPr lang="en-US" spc="-5" dirty="0">
                <a:latin typeface="Georgia" panose="02040502050405020303" pitchFamily="18" charset="0"/>
                <a:cs typeface="Times New Roman" panose="02020603050405020304" pitchFamily="18" charset="0"/>
              </a:rPr>
              <a:t>	column</a:t>
            </a:r>
          </a:p>
          <a:p>
            <a:r>
              <a:rPr lang="en-US" spc="-5" dirty="0">
                <a:latin typeface="Georgia" panose="02040502050405020303" pitchFamily="18" charset="0"/>
                <a:cs typeface="Times New Roman" panose="02020603050405020304" pitchFamily="18" charset="0"/>
              </a:rPr>
              <a:t>3) Sate column being added</a:t>
            </a:r>
            <a:endParaRPr lang="en-US" dirty="0"/>
          </a:p>
        </p:txBody>
      </p:sp>
      <p:pic>
        <p:nvPicPr>
          <p:cNvPr id="7" name="Picture 6">
            <a:extLst>
              <a:ext uri="{FF2B5EF4-FFF2-40B4-BE49-F238E27FC236}">
                <a16:creationId xmlns:a16="http://schemas.microsoft.com/office/drawing/2014/main" id="{2DCEA349-D196-47B6-BF4E-81331505A9EA}"/>
              </a:ext>
            </a:extLst>
          </p:cNvPr>
          <p:cNvPicPr>
            <a:picLocks noChangeAspect="1"/>
          </p:cNvPicPr>
          <p:nvPr/>
        </p:nvPicPr>
        <p:blipFill>
          <a:blip r:embed="rId3"/>
          <a:stretch>
            <a:fillRect/>
          </a:stretch>
        </p:blipFill>
        <p:spPr>
          <a:xfrm>
            <a:off x="8781207" y="2133190"/>
            <a:ext cx="3334801" cy="4724809"/>
          </a:xfrm>
          <a:prstGeom prst="rect">
            <a:avLst/>
          </a:prstGeom>
        </p:spPr>
      </p:pic>
    </p:spTree>
    <p:extLst>
      <p:ext uri="{BB962C8B-B14F-4D97-AF65-F5344CB8AC3E}">
        <p14:creationId xmlns:p14="http://schemas.microsoft.com/office/powerpoint/2010/main" val="11088044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23013-EFD8-466E-A91C-1F4D0D5764C1}"/>
              </a:ext>
            </a:extLst>
          </p:cNvPr>
          <p:cNvSpPr>
            <a:spLocks noGrp="1"/>
          </p:cNvSpPr>
          <p:nvPr>
            <p:ph type="title"/>
          </p:nvPr>
        </p:nvSpPr>
        <p:spPr/>
        <p:txBody>
          <a:bodyPr/>
          <a:lstStyle/>
          <a:p>
            <a:r>
              <a:rPr lang="en-US" dirty="0"/>
              <a:t>Challenges conquered </a:t>
            </a:r>
          </a:p>
        </p:txBody>
      </p:sp>
      <p:sp>
        <p:nvSpPr>
          <p:cNvPr id="3" name="Content Placeholder 2">
            <a:extLst>
              <a:ext uri="{FF2B5EF4-FFF2-40B4-BE49-F238E27FC236}">
                <a16:creationId xmlns:a16="http://schemas.microsoft.com/office/drawing/2014/main" id="{4838853E-2C67-478A-B990-BFB8CE8F21C2}"/>
              </a:ext>
            </a:extLst>
          </p:cNvPr>
          <p:cNvSpPr>
            <a:spLocks noGrp="1"/>
          </p:cNvSpPr>
          <p:nvPr>
            <p:ph idx="1"/>
          </p:nvPr>
        </p:nvSpPr>
        <p:spPr/>
        <p:txBody>
          <a:bodyPr/>
          <a:lstStyle/>
          <a:p>
            <a:pPr marL="457200" indent="-457200">
              <a:buAutoNum type="arabicParenR"/>
            </a:pPr>
            <a:r>
              <a:rPr lang="en-US" dirty="0"/>
              <a:t>Adding required columns  determining state based on Latitude and longitude date</a:t>
            </a:r>
          </a:p>
          <a:p>
            <a:pPr marL="0" indent="0">
              <a:buNone/>
            </a:pPr>
            <a:r>
              <a:rPr lang="en-US" dirty="0"/>
              <a:t>2)  Heat map result (beginner problem)</a:t>
            </a:r>
          </a:p>
          <a:p>
            <a:pPr marL="457200" indent="-457200">
              <a:buAutoNum type="arabicParenR"/>
            </a:pPr>
            <a:endParaRPr lang="en-US" dirty="0"/>
          </a:p>
          <a:p>
            <a:pPr marL="457200" indent="-457200">
              <a:buAutoNum type="arabicParenR"/>
            </a:pPr>
            <a:endParaRPr lang="en-US" dirty="0"/>
          </a:p>
        </p:txBody>
      </p:sp>
    </p:spTree>
    <p:extLst>
      <p:ext uri="{BB962C8B-B14F-4D97-AF65-F5344CB8AC3E}">
        <p14:creationId xmlns:p14="http://schemas.microsoft.com/office/powerpoint/2010/main" val="15591167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D23C1-F6E5-42C2-8B06-58921E40BC84}"/>
              </a:ext>
            </a:extLst>
          </p:cNvPr>
          <p:cNvSpPr>
            <a:spLocks noGrp="1"/>
          </p:cNvSpPr>
          <p:nvPr>
            <p:ph type="title"/>
          </p:nvPr>
        </p:nvSpPr>
        <p:spPr/>
        <p:txBody>
          <a:bodyPr/>
          <a:lstStyle/>
          <a:p>
            <a:r>
              <a:rPr lang="en-US" b="1" dirty="0"/>
              <a:t>If we had more time</a:t>
            </a:r>
          </a:p>
        </p:txBody>
      </p:sp>
      <p:pic>
        <p:nvPicPr>
          <p:cNvPr id="6" name="Picture Placeholder 5">
            <a:extLst>
              <a:ext uri="{FF2B5EF4-FFF2-40B4-BE49-F238E27FC236}">
                <a16:creationId xmlns:a16="http://schemas.microsoft.com/office/drawing/2014/main" id="{76F7FC4D-B415-45FF-9590-A3BE08735335}"/>
              </a:ext>
            </a:extLst>
          </p:cNvPr>
          <p:cNvPicPr>
            <a:picLocks noGrp="1" noChangeAspect="1"/>
          </p:cNvPicPr>
          <p:nvPr>
            <p:ph type="pic" idx="1"/>
          </p:nvPr>
        </p:nvPicPr>
        <p:blipFill>
          <a:blip r:embed="rId2"/>
          <a:srcRect l="7595" r="7595"/>
          <a:stretch>
            <a:fillRect/>
          </a:stretch>
        </p:blipFill>
        <p:spPr>
          <a:xfrm>
            <a:off x="6368660" y="2336876"/>
            <a:ext cx="5425849" cy="3599312"/>
          </a:xfrm>
        </p:spPr>
      </p:pic>
      <p:sp>
        <p:nvSpPr>
          <p:cNvPr id="4" name="Text Placeholder 3">
            <a:extLst>
              <a:ext uri="{FF2B5EF4-FFF2-40B4-BE49-F238E27FC236}">
                <a16:creationId xmlns:a16="http://schemas.microsoft.com/office/drawing/2014/main" id="{00414490-00A2-43F9-9419-17D6C8470D8B}"/>
              </a:ext>
            </a:extLst>
          </p:cNvPr>
          <p:cNvSpPr>
            <a:spLocks noGrp="1"/>
          </p:cNvSpPr>
          <p:nvPr>
            <p:ph type="body" sz="half" idx="2"/>
          </p:nvPr>
        </p:nvSpPr>
        <p:spPr>
          <a:xfrm>
            <a:off x="680322" y="2336873"/>
            <a:ext cx="5080875" cy="3599315"/>
          </a:xfrm>
        </p:spPr>
        <p:txBody>
          <a:bodyPr/>
          <a:lstStyle/>
          <a:p>
            <a:r>
              <a:rPr lang="en-US" sz="3200" dirty="0"/>
              <a:t>Technical: </a:t>
            </a:r>
          </a:p>
          <a:p>
            <a:pPr marL="342900" indent="-342900">
              <a:buAutoNum type="arabicParenR"/>
            </a:pPr>
            <a:r>
              <a:rPr lang="en-US" dirty="0" err="1"/>
              <a:t>Pixijs</a:t>
            </a:r>
            <a:r>
              <a:rPr lang="en-US" dirty="0"/>
              <a:t>  2D java script library</a:t>
            </a:r>
          </a:p>
          <a:p>
            <a:pPr marL="342900" indent="-342900">
              <a:buAutoNum type="arabicParenR"/>
            </a:pPr>
            <a:r>
              <a:rPr lang="en-US" dirty="0"/>
              <a:t>Authentication </a:t>
            </a:r>
          </a:p>
          <a:p>
            <a:pPr marL="342900" indent="-342900">
              <a:buAutoNum type="arabicParenR"/>
            </a:pPr>
            <a:r>
              <a:rPr lang="en-US" dirty="0"/>
              <a:t>Mango DB</a:t>
            </a:r>
          </a:p>
          <a:p>
            <a:pPr marL="342900" indent="-342900">
              <a:buAutoNum type="arabicParenR"/>
            </a:pPr>
            <a:r>
              <a:rPr lang="en-US" dirty="0"/>
              <a:t>SQLite file</a:t>
            </a:r>
          </a:p>
          <a:p>
            <a:r>
              <a:rPr lang="en-US" sz="3200" b="1" dirty="0"/>
              <a:t>Informational: </a:t>
            </a:r>
          </a:p>
          <a:p>
            <a:pPr marL="342900" indent="-342900">
              <a:buAutoNum type="arabicParenR"/>
            </a:pPr>
            <a:r>
              <a:rPr lang="en-US" dirty="0"/>
              <a:t>Temperature Analysis</a:t>
            </a:r>
          </a:p>
          <a:p>
            <a:pPr marL="342900" indent="-342900">
              <a:buAutoNum type="arabicParenR"/>
            </a:pPr>
            <a:r>
              <a:rPr lang="en-US" dirty="0"/>
              <a:t> Air quality Analysis</a:t>
            </a:r>
          </a:p>
          <a:p>
            <a:pPr marL="342900" indent="-342900">
              <a:buAutoNum type="arabicParenR"/>
            </a:pPr>
            <a:r>
              <a:rPr lang="en-US" dirty="0"/>
              <a:t> Fire fighters resources Availability Analysis</a:t>
            </a:r>
          </a:p>
        </p:txBody>
      </p:sp>
    </p:spTree>
    <p:extLst>
      <p:ext uri="{BB962C8B-B14F-4D97-AF65-F5344CB8AC3E}">
        <p14:creationId xmlns:p14="http://schemas.microsoft.com/office/powerpoint/2010/main" val="22818775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89528-28E2-4119-9A60-1F6A628553DD}"/>
              </a:ext>
            </a:extLst>
          </p:cNvPr>
          <p:cNvSpPr>
            <a:spLocks noGrp="1"/>
          </p:cNvSpPr>
          <p:nvPr>
            <p:ph type="title"/>
          </p:nvPr>
        </p:nvSpPr>
        <p:spPr/>
        <p:txBody>
          <a:bodyPr>
            <a:noAutofit/>
          </a:bodyPr>
          <a:lstStyle/>
          <a:p>
            <a:r>
              <a:rPr lang="en-US" sz="8800" b="1" dirty="0"/>
              <a:t>Thank you</a:t>
            </a:r>
          </a:p>
        </p:txBody>
      </p:sp>
      <p:sp>
        <p:nvSpPr>
          <p:cNvPr id="3" name="Content Placeholder 2">
            <a:extLst>
              <a:ext uri="{FF2B5EF4-FFF2-40B4-BE49-F238E27FC236}">
                <a16:creationId xmlns:a16="http://schemas.microsoft.com/office/drawing/2014/main" id="{2DBD8684-B8AE-4B39-8E1F-4E8180D7E05B}"/>
              </a:ext>
            </a:extLst>
          </p:cNvPr>
          <p:cNvSpPr>
            <a:spLocks noGrp="1"/>
          </p:cNvSpPr>
          <p:nvPr>
            <p:ph idx="1"/>
          </p:nvPr>
        </p:nvSpPr>
        <p:spPr>
          <a:xfrm>
            <a:off x="479395" y="2157274"/>
            <a:ext cx="9814788" cy="3778915"/>
          </a:xfrm>
        </p:spPr>
        <p:txBody>
          <a:bodyPr>
            <a:normAutofit/>
          </a:bodyPr>
          <a:lstStyle/>
          <a:p>
            <a:pPr marL="0" indent="0">
              <a:buNone/>
            </a:pPr>
            <a:r>
              <a:rPr lang="en-US" sz="6600" b="1" dirty="0"/>
              <a:t>For your time </a:t>
            </a:r>
          </a:p>
          <a:p>
            <a:pPr marL="0" indent="0">
              <a:buNone/>
            </a:pPr>
            <a:r>
              <a:rPr lang="en-US" sz="6600" b="1" dirty="0"/>
              <a:t>From Team: High Flyers</a:t>
            </a:r>
          </a:p>
        </p:txBody>
      </p:sp>
    </p:spTree>
    <p:extLst>
      <p:ext uri="{BB962C8B-B14F-4D97-AF65-F5344CB8AC3E}">
        <p14:creationId xmlns:p14="http://schemas.microsoft.com/office/powerpoint/2010/main" val="2613009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3BBCD-A45E-4A3E-A600-BADAFF35252B}"/>
              </a:ext>
            </a:extLst>
          </p:cNvPr>
          <p:cNvSpPr>
            <a:spLocks noGrp="1"/>
          </p:cNvSpPr>
          <p:nvPr>
            <p:ph type="title"/>
          </p:nvPr>
        </p:nvSpPr>
        <p:spPr>
          <a:xfrm>
            <a:off x="680322" y="4711616"/>
            <a:ext cx="9613859" cy="854683"/>
          </a:xfrm>
        </p:spPr>
        <p:txBody>
          <a:bodyPr>
            <a:normAutofit/>
          </a:bodyPr>
          <a:lstStyle/>
          <a:p>
            <a:r>
              <a:rPr lang="en-US" sz="3600" dirty="0"/>
              <a:t>United States Live Wild Fire Analysis</a:t>
            </a:r>
          </a:p>
        </p:txBody>
      </p:sp>
      <p:pic>
        <p:nvPicPr>
          <p:cNvPr id="6" name="Picture Placeholder 5">
            <a:extLst>
              <a:ext uri="{FF2B5EF4-FFF2-40B4-BE49-F238E27FC236}">
                <a16:creationId xmlns:a16="http://schemas.microsoft.com/office/drawing/2014/main" id="{0407F2A3-D928-46DE-B537-1C7DD9EE7E85}"/>
              </a:ext>
            </a:extLst>
          </p:cNvPr>
          <p:cNvPicPr>
            <a:picLocks noGrp="1" noChangeAspect="1"/>
          </p:cNvPicPr>
          <p:nvPr>
            <p:ph type="pic" idx="1"/>
          </p:nvPr>
        </p:nvPicPr>
        <p:blipFill rotWithShape="1">
          <a:blip r:embed="rId2"/>
          <a:srcRect l="247" t="-13338" r="245" b="3501"/>
          <a:stretch/>
        </p:blipFill>
        <p:spPr>
          <a:xfrm>
            <a:off x="334092" y="-577047"/>
            <a:ext cx="10882882" cy="5122414"/>
          </a:xfrm>
        </p:spPr>
      </p:pic>
    </p:spTree>
    <p:extLst>
      <p:ext uri="{BB962C8B-B14F-4D97-AF65-F5344CB8AC3E}">
        <p14:creationId xmlns:p14="http://schemas.microsoft.com/office/powerpoint/2010/main" val="35939402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76B9F-416A-44DD-9C94-1D157A3403D3}"/>
              </a:ext>
            </a:extLst>
          </p:cNvPr>
          <p:cNvSpPr>
            <a:spLocks noGrp="1"/>
          </p:cNvSpPr>
          <p:nvPr>
            <p:ph type="title"/>
          </p:nvPr>
        </p:nvSpPr>
        <p:spPr>
          <a:xfrm>
            <a:off x="680321" y="753228"/>
            <a:ext cx="9613861" cy="1111084"/>
          </a:xfrm>
        </p:spPr>
        <p:txBody>
          <a:bodyPr>
            <a:normAutofit/>
          </a:bodyPr>
          <a:lstStyle/>
          <a:p>
            <a:r>
              <a:rPr lang="en-US" sz="3200" dirty="0"/>
              <a:t>Link to the project</a:t>
            </a:r>
            <a:br>
              <a:rPr lang="en-US" sz="3200" dirty="0"/>
            </a:br>
            <a:r>
              <a:rPr lang="en-US" sz="2000" dirty="0"/>
              <a:t>Heroku hosting   </a:t>
            </a:r>
          </a:p>
        </p:txBody>
      </p:sp>
      <p:sp>
        <p:nvSpPr>
          <p:cNvPr id="3" name="Content Placeholder 2">
            <a:extLst>
              <a:ext uri="{FF2B5EF4-FFF2-40B4-BE49-F238E27FC236}">
                <a16:creationId xmlns:a16="http://schemas.microsoft.com/office/drawing/2014/main" id="{4B0EDC9F-6925-4CA1-9056-74102C234DC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27967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180732-B37C-40E8-9F5E-03F443E2A129}"/>
              </a:ext>
            </a:extLst>
          </p:cNvPr>
          <p:cNvSpPr>
            <a:spLocks noGrp="1"/>
          </p:cNvSpPr>
          <p:nvPr>
            <p:ph type="title"/>
          </p:nvPr>
        </p:nvSpPr>
        <p:spPr/>
        <p:txBody>
          <a:bodyPr/>
          <a:lstStyle/>
          <a:p>
            <a:r>
              <a:rPr lang="en-US" dirty="0"/>
              <a:t>ETL Process</a:t>
            </a:r>
          </a:p>
        </p:txBody>
      </p:sp>
      <p:sp>
        <p:nvSpPr>
          <p:cNvPr id="5" name="Text Placeholder 4">
            <a:extLst>
              <a:ext uri="{FF2B5EF4-FFF2-40B4-BE49-F238E27FC236}">
                <a16:creationId xmlns:a16="http://schemas.microsoft.com/office/drawing/2014/main" id="{3A3D28BE-5C37-4395-AEA3-9D778815A095}"/>
              </a:ext>
            </a:extLst>
          </p:cNvPr>
          <p:cNvSpPr>
            <a:spLocks noGrp="1"/>
          </p:cNvSpPr>
          <p:nvPr>
            <p:ph type="body" idx="1"/>
          </p:nvPr>
        </p:nvSpPr>
        <p:spPr/>
        <p:txBody>
          <a:bodyPr>
            <a:normAutofit/>
          </a:bodyPr>
          <a:lstStyle/>
          <a:p>
            <a:r>
              <a:rPr lang="en-US" sz="2400" u="sng" dirty="0"/>
              <a:t>E</a:t>
            </a:r>
            <a:r>
              <a:rPr lang="en-US" sz="2400" dirty="0"/>
              <a:t>xtract</a:t>
            </a:r>
          </a:p>
          <a:p>
            <a:r>
              <a:rPr lang="en-US" sz="2400" u="sng" dirty="0"/>
              <a:t>T</a:t>
            </a:r>
            <a:r>
              <a:rPr lang="en-US" sz="2400" dirty="0"/>
              <a:t>ransform</a:t>
            </a:r>
          </a:p>
          <a:p>
            <a:r>
              <a:rPr lang="en-US" sz="2400" u="sng" dirty="0"/>
              <a:t>L</a:t>
            </a:r>
            <a:r>
              <a:rPr lang="en-US" sz="2400" dirty="0"/>
              <a:t>oad</a:t>
            </a:r>
          </a:p>
        </p:txBody>
      </p:sp>
    </p:spTree>
    <p:extLst>
      <p:ext uri="{BB962C8B-B14F-4D97-AF65-F5344CB8AC3E}">
        <p14:creationId xmlns:p14="http://schemas.microsoft.com/office/powerpoint/2010/main" val="2903641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0E0F25A-FDD9-4EAA-8468-5E42B34BC590}"/>
              </a:ext>
            </a:extLst>
          </p:cNvPr>
          <p:cNvSpPr>
            <a:spLocks noGrp="1"/>
          </p:cNvSpPr>
          <p:nvPr>
            <p:ph type="title"/>
          </p:nvPr>
        </p:nvSpPr>
        <p:spPr/>
        <p:txBody>
          <a:bodyPr/>
          <a:lstStyle/>
          <a:p>
            <a:r>
              <a:rPr lang="en-US" dirty="0"/>
              <a:t>Data Extraction</a:t>
            </a:r>
          </a:p>
        </p:txBody>
      </p:sp>
      <p:sp>
        <p:nvSpPr>
          <p:cNvPr id="21" name="Text Placeholder 20">
            <a:extLst>
              <a:ext uri="{FF2B5EF4-FFF2-40B4-BE49-F238E27FC236}">
                <a16:creationId xmlns:a16="http://schemas.microsoft.com/office/drawing/2014/main" id="{77F45A86-1DB0-46FF-996D-617827A3AD6F}"/>
              </a:ext>
            </a:extLst>
          </p:cNvPr>
          <p:cNvSpPr>
            <a:spLocks noGrp="1"/>
          </p:cNvSpPr>
          <p:nvPr>
            <p:ph type="body" idx="1"/>
          </p:nvPr>
        </p:nvSpPr>
        <p:spPr>
          <a:xfrm>
            <a:off x="612178" y="3714569"/>
            <a:ext cx="3090188" cy="576262"/>
          </a:xfr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US" dirty="0"/>
              <a:t>Parse RSS Feed (XML)</a:t>
            </a:r>
          </a:p>
        </p:txBody>
      </p:sp>
      <p:sp>
        <p:nvSpPr>
          <p:cNvPr id="24" name="Text Placeholder 23">
            <a:extLst>
              <a:ext uri="{FF2B5EF4-FFF2-40B4-BE49-F238E27FC236}">
                <a16:creationId xmlns:a16="http://schemas.microsoft.com/office/drawing/2014/main" id="{D9DF6EFF-DBF2-4EF5-AEBE-557B1DB1E9BA}"/>
              </a:ext>
            </a:extLst>
          </p:cNvPr>
          <p:cNvSpPr>
            <a:spLocks noGrp="1"/>
          </p:cNvSpPr>
          <p:nvPr>
            <p:ph type="body" sz="half" idx="15"/>
          </p:nvPr>
        </p:nvSpPr>
        <p:spPr>
          <a:xfrm>
            <a:off x="631554" y="4400369"/>
            <a:ext cx="3049702" cy="2913513"/>
          </a:xfrm>
        </p:spPr>
        <p:txBody>
          <a:bodyPr/>
          <a:lstStyle/>
          <a:p>
            <a:pPr marL="285750" indent="-285750">
              <a:buFontTx/>
              <a:buChar char="-"/>
            </a:pPr>
            <a:r>
              <a:rPr lang="en-US" dirty="0"/>
              <a:t>Parse the source page using </a:t>
            </a:r>
            <a:r>
              <a:rPr lang="en-US" dirty="0" err="1"/>
              <a:t>Beautifle</a:t>
            </a:r>
            <a:r>
              <a:rPr lang="en-US" dirty="0"/>
              <a:t> Soup with an XML parser</a:t>
            </a:r>
          </a:p>
          <a:p>
            <a:pPr marL="285750" indent="-285750">
              <a:buFontTx/>
              <a:buChar char="-"/>
            </a:pPr>
            <a:r>
              <a:rPr lang="en-US" dirty="0"/>
              <a:t>Determine the XML tag which represents each data “row”</a:t>
            </a:r>
          </a:p>
          <a:p>
            <a:pPr marL="285750" indent="-285750">
              <a:buFontTx/>
              <a:buChar char="-"/>
            </a:pPr>
            <a:r>
              <a:rPr lang="en-US" dirty="0"/>
              <a:t>Cycle through each instance of this tag and store the data in a series of list</a:t>
            </a:r>
          </a:p>
          <a:p>
            <a:pPr marL="285750" indent="-285750">
              <a:buFontTx/>
              <a:buChar char="-"/>
            </a:pPr>
            <a:r>
              <a:rPr lang="en-US" dirty="0"/>
              <a:t>Convert lists into a Pandas </a:t>
            </a:r>
            <a:r>
              <a:rPr lang="en-US" dirty="0" err="1"/>
              <a:t>dataframe</a:t>
            </a:r>
            <a:endParaRPr lang="en-US" dirty="0"/>
          </a:p>
          <a:p>
            <a:pPr marL="285750" indent="-285750">
              <a:buFontTx/>
              <a:buChar char="-"/>
            </a:pPr>
            <a:endParaRPr lang="en-US" dirty="0"/>
          </a:p>
        </p:txBody>
      </p:sp>
      <p:sp>
        <p:nvSpPr>
          <p:cNvPr id="22" name="Text Placeholder 21">
            <a:extLst>
              <a:ext uri="{FF2B5EF4-FFF2-40B4-BE49-F238E27FC236}">
                <a16:creationId xmlns:a16="http://schemas.microsoft.com/office/drawing/2014/main" id="{B371AD42-DDEA-4735-AEBE-F5D995230BBF}"/>
              </a:ext>
            </a:extLst>
          </p:cNvPr>
          <p:cNvSpPr>
            <a:spLocks noGrp="1"/>
          </p:cNvSpPr>
          <p:nvPr>
            <p:ph type="body" sz="quarter" idx="3"/>
          </p:nvPr>
        </p:nvSpPr>
        <p:spPr>
          <a:xfrm>
            <a:off x="3907257" y="3714569"/>
            <a:ext cx="3063240" cy="576262"/>
          </a:xfr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US" dirty="0"/>
              <a:t>Digging Deeper</a:t>
            </a:r>
          </a:p>
        </p:txBody>
      </p:sp>
      <p:sp>
        <p:nvSpPr>
          <p:cNvPr id="25" name="Text Placeholder 24">
            <a:extLst>
              <a:ext uri="{FF2B5EF4-FFF2-40B4-BE49-F238E27FC236}">
                <a16:creationId xmlns:a16="http://schemas.microsoft.com/office/drawing/2014/main" id="{AA3D082F-8B1B-48DC-B20E-A615AC723B52}"/>
              </a:ext>
            </a:extLst>
          </p:cNvPr>
          <p:cNvSpPr>
            <a:spLocks noGrp="1"/>
          </p:cNvSpPr>
          <p:nvPr>
            <p:ph type="body" sz="half" idx="16"/>
          </p:nvPr>
        </p:nvSpPr>
        <p:spPr>
          <a:xfrm>
            <a:off x="3896702" y="4400369"/>
            <a:ext cx="3063240" cy="1545907"/>
          </a:xfrm>
        </p:spPr>
        <p:txBody>
          <a:bodyPr/>
          <a:lstStyle/>
          <a:p>
            <a:pPr marL="285750" indent="-285750">
              <a:buFontTx/>
              <a:buChar char="-"/>
            </a:pPr>
            <a:r>
              <a:rPr lang="en-US" dirty="0"/>
              <a:t>Visit incident page for each fire</a:t>
            </a:r>
          </a:p>
          <a:p>
            <a:pPr marL="285750" indent="-285750">
              <a:buFontTx/>
              <a:buChar char="-"/>
            </a:pPr>
            <a:r>
              <a:rPr lang="en-US" dirty="0"/>
              <a:t>Grab the data tables, using Pandas </a:t>
            </a:r>
            <a:r>
              <a:rPr lang="en-US" dirty="0" err="1"/>
              <a:t>read_html</a:t>
            </a:r>
            <a:endParaRPr lang="en-US" dirty="0"/>
          </a:p>
          <a:p>
            <a:pPr marL="285750" indent="-285750">
              <a:buFontTx/>
              <a:buChar char="-"/>
            </a:pPr>
            <a:r>
              <a:rPr lang="en-US" dirty="0"/>
              <a:t>Extract </a:t>
            </a:r>
            <a:r>
              <a:rPr lang="en-US" u="sng" dirty="0"/>
              <a:t>cause</a:t>
            </a:r>
            <a:r>
              <a:rPr lang="en-US" dirty="0"/>
              <a:t> and </a:t>
            </a:r>
            <a:r>
              <a:rPr lang="en-US" u="sng" dirty="0"/>
              <a:t>size</a:t>
            </a:r>
            <a:r>
              <a:rPr lang="en-US" dirty="0"/>
              <a:t> data from the tables</a:t>
            </a:r>
          </a:p>
        </p:txBody>
      </p:sp>
      <p:sp>
        <p:nvSpPr>
          <p:cNvPr id="23" name="Text Placeholder 22">
            <a:extLst>
              <a:ext uri="{FF2B5EF4-FFF2-40B4-BE49-F238E27FC236}">
                <a16:creationId xmlns:a16="http://schemas.microsoft.com/office/drawing/2014/main" id="{CF609C2E-FA8A-4163-97B3-79D449A4F865}"/>
              </a:ext>
            </a:extLst>
          </p:cNvPr>
          <p:cNvSpPr>
            <a:spLocks noGrp="1"/>
          </p:cNvSpPr>
          <p:nvPr>
            <p:ph type="body" sz="quarter" idx="13"/>
          </p:nvPr>
        </p:nvSpPr>
        <p:spPr>
          <a:xfrm>
            <a:off x="7175388" y="3714569"/>
            <a:ext cx="3070025" cy="576262"/>
          </a:xfr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US" dirty="0"/>
              <a:t>Reverse </a:t>
            </a:r>
            <a:r>
              <a:rPr lang="en-US" dirty="0" err="1"/>
              <a:t>Geomapping</a:t>
            </a:r>
            <a:endParaRPr lang="en-US" dirty="0"/>
          </a:p>
        </p:txBody>
      </p:sp>
      <p:sp>
        <p:nvSpPr>
          <p:cNvPr id="26" name="Text Placeholder 25">
            <a:extLst>
              <a:ext uri="{FF2B5EF4-FFF2-40B4-BE49-F238E27FC236}">
                <a16:creationId xmlns:a16="http://schemas.microsoft.com/office/drawing/2014/main" id="{7CC14B43-D500-4796-9C2E-BD997F474206}"/>
              </a:ext>
            </a:extLst>
          </p:cNvPr>
          <p:cNvSpPr>
            <a:spLocks noGrp="1"/>
          </p:cNvSpPr>
          <p:nvPr>
            <p:ph type="body" sz="half" idx="17"/>
          </p:nvPr>
        </p:nvSpPr>
        <p:spPr>
          <a:xfrm>
            <a:off x="7175388" y="4400369"/>
            <a:ext cx="3070025" cy="1451791"/>
          </a:xfrm>
        </p:spPr>
        <p:txBody>
          <a:bodyPr/>
          <a:lstStyle/>
          <a:p>
            <a:pPr marL="285750" indent="-285750">
              <a:buFontTx/>
              <a:buChar char="-"/>
            </a:pPr>
            <a:r>
              <a:rPr lang="en-US" dirty="0"/>
              <a:t>Feed </a:t>
            </a:r>
            <a:r>
              <a:rPr lang="en-US" dirty="0" err="1"/>
              <a:t>lat</a:t>
            </a:r>
            <a:r>
              <a:rPr lang="en-US" dirty="0"/>
              <a:t>/</a:t>
            </a:r>
            <a:r>
              <a:rPr lang="en-US" dirty="0" err="1"/>
              <a:t>lon</a:t>
            </a:r>
            <a:r>
              <a:rPr lang="en-US" dirty="0"/>
              <a:t> coordinates for each fire into Google’s </a:t>
            </a:r>
            <a:r>
              <a:rPr lang="en-US" dirty="0" err="1"/>
              <a:t>Geomapping</a:t>
            </a:r>
            <a:r>
              <a:rPr lang="en-US" dirty="0"/>
              <a:t> API to determine which state the fire is located in</a:t>
            </a:r>
          </a:p>
          <a:p>
            <a:pPr marL="285750" indent="-285750">
              <a:buFontTx/>
              <a:buChar char="-"/>
            </a:pPr>
            <a:r>
              <a:rPr lang="en-US" dirty="0"/>
              <a:t>(Used in generating choropleth map)</a:t>
            </a:r>
          </a:p>
        </p:txBody>
      </p:sp>
      <p:sp>
        <p:nvSpPr>
          <p:cNvPr id="28" name="Rectangle 27">
            <a:extLst>
              <a:ext uri="{FF2B5EF4-FFF2-40B4-BE49-F238E27FC236}">
                <a16:creationId xmlns:a16="http://schemas.microsoft.com/office/drawing/2014/main" id="{1FE688F7-DECD-4ACE-98A4-5A7F972B86EE}"/>
              </a:ext>
            </a:extLst>
          </p:cNvPr>
          <p:cNvSpPr/>
          <p:nvPr/>
        </p:nvSpPr>
        <p:spPr>
          <a:xfrm>
            <a:off x="7224156" y="6242304"/>
            <a:ext cx="4724004" cy="552514"/>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b="1" u="sng" dirty="0"/>
              <a:t>Result</a:t>
            </a:r>
            <a:r>
              <a:rPr lang="en-US" dirty="0"/>
              <a:t>: Complete Data (Pandas </a:t>
            </a:r>
            <a:r>
              <a:rPr lang="en-US" dirty="0" err="1"/>
              <a:t>Dataframe</a:t>
            </a:r>
            <a:r>
              <a:rPr lang="en-US" dirty="0"/>
              <a:t>)</a:t>
            </a:r>
          </a:p>
        </p:txBody>
      </p:sp>
      <p:sp>
        <p:nvSpPr>
          <p:cNvPr id="40" name="Text Placeholder 20">
            <a:extLst>
              <a:ext uri="{FF2B5EF4-FFF2-40B4-BE49-F238E27FC236}">
                <a16:creationId xmlns:a16="http://schemas.microsoft.com/office/drawing/2014/main" id="{FADBFB51-11E9-4AC2-9436-ECA855EEAC1E}"/>
              </a:ext>
            </a:extLst>
          </p:cNvPr>
          <p:cNvSpPr txBox="1">
            <a:spLocks/>
          </p:cNvSpPr>
          <p:nvPr/>
        </p:nvSpPr>
        <p:spPr>
          <a:xfrm>
            <a:off x="338946" y="2207680"/>
            <a:ext cx="9788554" cy="139735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2400" b="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u="sng" dirty="0"/>
              <a:t>Source:</a:t>
            </a:r>
          </a:p>
          <a:p>
            <a:r>
              <a:rPr lang="en-US" dirty="0"/>
              <a:t>National Wildfire Coordinating Group’s Incident Information System</a:t>
            </a:r>
          </a:p>
          <a:p>
            <a:r>
              <a:rPr lang="en-US" i="1" dirty="0"/>
              <a:t>https://inciweb.nwcg.gov/feeds/rss/incidents/</a:t>
            </a:r>
          </a:p>
        </p:txBody>
      </p:sp>
    </p:spTree>
    <p:extLst>
      <p:ext uri="{BB962C8B-B14F-4D97-AF65-F5344CB8AC3E}">
        <p14:creationId xmlns:p14="http://schemas.microsoft.com/office/powerpoint/2010/main" val="761669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F68C9-4FDE-4376-B9AF-6EF9C0D551C5}"/>
              </a:ext>
            </a:extLst>
          </p:cNvPr>
          <p:cNvSpPr>
            <a:spLocks noGrp="1"/>
          </p:cNvSpPr>
          <p:nvPr>
            <p:ph type="title"/>
          </p:nvPr>
        </p:nvSpPr>
        <p:spPr/>
        <p:txBody>
          <a:bodyPr/>
          <a:lstStyle/>
          <a:p>
            <a:r>
              <a:rPr lang="en-US" dirty="0"/>
              <a:t>Data Transformation</a:t>
            </a:r>
          </a:p>
        </p:txBody>
      </p:sp>
      <p:sp>
        <p:nvSpPr>
          <p:cNvPr id="3" name="Text Placeholder 2">
            <a:extLst>
              <a:ext uri="{FF2B5EF4-FFF2-40B4-BE49-F238E27FC236}">
                <a16:creationId xmlns:a16="http://schemas.microsoft.com/office/drawing/2014/main" id="{4DFB6543-1791-4195-B1CD-E595B80B8286}"/>
              </a:ext>
            </a:extLst>
          </p:cNvPr>
          <p:cNvSpPr>
            <a:spLocks noGrp="1"/>
          </p:cNvSpPr>
          <p:nvPr>
            <p:ph type="body" idx="1"/>
          </p:nvPr>
        </p:nvSpPr>
        <p:spPr>
          <a:xfrm>
            <a:off x="171977" y="2027326"/>
            <a:ext cx="3691598" cy="576262"/>
          </a:xfrm>
        </p:spPr>
        <p:txBody>
          <a:bodyPr/>
          <a:lstStyle/>
          <a:p>
            <a:r>
              <a:rPr lang="en-US" dirty="0"/>
              <a:t>Consolidate </a:t>
            </a:r>
            <a:r>
              <a:rPr lang="en-US" u="sng" dirty="0"/>
              <a:t>Fire Causes</a:t>
            </a:r>
          </a:p>
        </p:txBody>
      </p:sp>
      <p:sp>
        <p:nvSpPr>
          <p:cNvPr id="4" name="Text Placeholder 3">
            <a:extLst>
              <a:ext uri="{FF2B5EF4-FFF2-40B4-BE49-F238E27FC236}">
                <a16:creationId xmlns:a16="http://schemas.microsoft.com/office/drawing/2014/main" id="{758F3519-D5CB-4F8B-B685-F42D72BE87DD}"/>
              </a:ext>
            </a:extLst>
          </p:cNvPr>
          <p:cNvSpPr>
            <a:spLocks noGrp="1"/>
          </p:cNvSpPr>
          <p:nvPr>
            <p:ph type="body" sz="half" idx="15"/>
          </p:nvPr>
        </p:nvSpPr>
        <p:spPr>
          <a:xfrm>
            <a:off x="570594" y="2839793"/>
            <a:ext cx="3049702" cy="2913513"/>
          </a:xfrm>
        </p:spPr>
        <p:txBody>
          <a:bodyPr/>
          <a:lstStyle/>
          <a:p>
            <a:pPr marL="285750" indent="-285750">
              <a:buFontTx/>
              <a:buChar char="-"/>
            </a:pPr>
            <a:r>
              <a:rPr lang="en-US" dirty="0"/>
              <a:t>Unknown</a:t>
            </a:r>
          </a:p>
          <a:p>
            <a:pPr marL="285750" indent="-285750">
              <a:buFontTx/>
              <a:buChar char="-"/>
            </a:pPr>
            <a:r>
              <a:rPr lang="en-US" dirty="0"/>
              <a:t>Under Investigation</a:t>
            </a:r>
          </a:p>
          <a:p>
            <a:pPr marL="285750" indent="-285750">
              <a:buFontTx/>
              <a:buChar char="-"/>
            </a:pPr>
            <a:r>
              <a:rPr lang="en-US" dirty="0"/>
              <a:t>Investigating</a:t>
            </a:r>
          </a:p>
          <a:p>
            <a:pPr marL="285750" indent="-285750">
              <a:buFontTx/>
              <a:buChar char="-"/>
            </a:pPr>
            <a:r>
              <a:rPr lang="en-US" dirty="0"/>
              <a:t>Unknown / Under Investigation</a:t>
            </a:r>
          </a:p>
          <a:p>
            <a:pPr marL="285750" indent="-285750">
              <a:buFontTx/>
              <a:buChar char="-"/>
            </a:pPr>
            <a:endParaRPr lang="en-US" dirty="0"/>
          </a:p>
        </p:txBody>
      </p:sp>
      <p:sp>
        <p:nvSpPr>
          <p:cNvPr id="5" name="Text Placeholder 4">
            <a:extLst>
              <a:ext uri="{FF2B5EF4-FFF2-40B4-BE49-F238E27FC236}">
                <a16:creationId xmlns:a16="http://schemas.microsoft.com/office/drawing/2014/main" id="{BAE1A686-F0CE-44CA-9CCF-1BCF8837D581}"/>
              </a:ext>
            </a:extLst>
          </p:cNvPr>
          <p:cNvSpPr>
            <a:spLocks noGrp="1"/>
          </p:cNvSpPr>
          <p:nvPr>
            <p:ph type="body" sz="quarter" idx="3"/>
          </p:nvPr>
        </p:nvSpPr>
        <p:spPr>
          <a:xfrm>
            <a:off x="3852788" y="2035527"/>
            <a:ext cx="3505480" cy="576262"/>
          </a:xfrm>
        </p:spPr>
        <p:txBody>
          <a:bodyPr/>
          <a:lstStyle/>
          <a:p>
            <a:r>
              <a:rPr lang="en-US" dirty="0"/>
              <a:t>Strip Fire </a:t>
            </a:r>
            <a:r>
              <a:rPr lang="en-US" u="sng" dirty="0"/>
              <a:t>Acreage</a:t>
            </a:r>
            <a:r>
              <a:rPr lang="en-US" dirty="0"/>
              <a:t> Value</a:t>
            </a:r>
          </a:p>
        </p:txBody>
      </p:sp>
      <p:sp>
        <p:nvSpPr>
          <p:cNvPr id="7" name="Text Placeholder 6">
            <a:extLst>
              <a:ext uri="{FF2B5EF4-FFF2-40B4-BE49-F238E27FC236}">
                <a16:creationId xmlns:a16="http://schemas.microsoft.com/office/drawing/2014/main" id="{40174585-C5FA-43A4-B0A6-2E3009D6535F}"/>
              </a:ext>
            </a:extLst>
          </p:cNvPr>
          <p:cNvSpPr>
            <a:spLocks noGrp="1"/>
          </p:cNvSpPr>
          <p:nvPr>
            <p:ph type="body" sz="quarter" idx="13"/>
          </p:nvPr>
        </p:nvSpPr>
        <p:spPr>
          <a:xfrm>
            <a:off x="7626492" y="2019881"/>
            <a:ext cx="3070025" cy="576262"/>
          </a:xfrm>
        </p:spPr>
        <p:txBody>
          <a:bodyPr/>
          <a:lstStyle/>
          <a:p>
            <a:r>
              <a:rPr lang="en-US" dirty="0"/>
              <a:t>Handle data gaps</a:t>
            </a:r>
          </a:p>
        </p:txBody>
      </p:sp>
      <p:sp>
        <p:nvSpPr>
          <p:cNvPr id="9" name="Rectangle: Rounded Corners 8">
            <a:extLst>
              <a:ext uri="{FF2B5EF4-FFF2-40B4-BE49-F238E27FC236}">
                <a16:creationId xmlns:a16="http://schemas.microsoft.com/office/drawing/2014/main" id="{0805253E-B639-4B27-B181-A8961D1F6AF6}"/>
              </a:ext>
            </a:extLst>
          </p:cNvPr>
          <p:cNvSpPr/>
          <p:nvPr/>
        </p:nvSpPr>
        <p:spPr>
          <a:xfrm>
            <a:off x="250554" y="2854091"/>
            <a:ext cx="3260013" cy="12445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400" dirty="0"/>
              <a:t>“Unknown”</a:t>
            </a:r>
          </a:p>
          <a:p>
            <a:pPr marL="285750" indent="-285750">
              <a:buFontTx/>
              <a:buChar char="-"/>
            </a:pPr>
            <a:r>
              <a:rPr lang="en-US" sz="1400" dirty="0"/>
              <a:t>“Under Investigation”</a:t>
            </a:r>
          </a:p>
          <a:p>
            <a:pPr marL="285750" indent="-285750">
              <a:buFontTx/>
              <a:buChar char="-"/>
            </a:pPr>
            <a:r>
              <a:rPr lang="en-US" sz="1400" dirty="0"/>
              <a:t>“Investigating”</a:t>
            </a:r>
          </a:p>
          <a:p>
            <a:pPr marL="285750" indent="-285750">
              <a:buFontTx/>
              <a:buChar char="-"/>
            </a:pPr>
            <a:r>
              <a:rPr lang="en-US" sz="1400" dirty="0"/>
              <a:t>“Unknown/Under Investigation”</a:t>
            </a:r>
            <a:endParaRPr lang="en-US" sz="1600" dirty="0"/>
          </a:p>
        </p:txBody>
      </p:sp>
      <p:sp>
        <p:nvSpPr>
          <p:cNvPr id="10" name="Rectangle: Rounded Corners 9">
            <a:extLst>
              <a:ext uri="{FF2B5EF4-FFF2-40B4-BE49-F238E27FC236}">
                <a16:creationId xmlns:a16="http://schemas.microsoft.com/office/drawing/2014/main" id="{64D6E586-6845-4889-82C3-42360FBB7622}"/>
              </a:ext>
            </a:extLst>
          </p:cNvPr>
          <p:cNvSpPr/>
          <p:nvPr/>
        </p:nvSpPr>
        <p:spPr>
          <a:xfrm>
            <a:off x="360283" y="4650565"/>
            <a:ext cx="3070034" cy="124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400" dirty="0"/>
              <a:t>“Unknown”</a:t>
            </a:r>
            <a:endParaRPr lang="en-US" dirty="0"/>
          </a:p>
        </p:txBody>
      </p:sp>
      <p:sp>
        <p:nvSpPr>
          <p:cNvPr id="11" name="Arrow: Down 10">
            <a:extLst>
              <a:ext uri="{FF2B5EF4-FFF2-40B4-BE49-F238E27FC236}">
                <a16:creationId xmlns:a16="http://schemas.microsoft.com/office/drawing/2014/main" id="{ABAA93F6-CC78-4632-A2E0-6CE6B3842F58}"/>
              </a:ext>
            </a:extLst>
          </p:cNvPr>
          <p:cNvSpPr/>
          <p:nvPr/>
        </p:nvSpPr>
        <p:spPr>
          <a:xfrm>
            <a:off x="1700784" y="4129698"/>
            <a:ext cx="463296" cy="4754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FE62CAE9-7DA8-4A5F-8585-CAF254F8A6A0}"/>
              </a:ext>
            </a:extLst>
          </p:cNvPr>
          <p:cNvSpPr/>
          <p:nvPr/>
        </p:nvSpPr>
        <p:spPr>
          <a:xfrm>
            <a:off x="4093354" y="2855034"/>
            <a:ext cx="2859531" cy="12445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“213,945 Acres”</a:t>
            </a:r>
            <a:endParaRPr lang="en-US" sz="2400" dirty="0"/>
          </a:p>
        </p:txBody>
      </p:sp>
      <p:sp>
        <p:nvSpPr>
          <p:cNvPr id="13" name="Rectangle: Rounded Corners 12">
            <a:extLst>
              <a:ext uri="{FF2B5EF4-FFF2-40B4-BE49-F238E27FC236}">
                <a16:creationId xmlns:a16="http://schemas.microsoft.com/office/drawing/2014/main" id="{B1FF04E3-DB80-4B3D-9A33-A89BD5006EE9}"/>
              </a:ext>
            </a:extLst>
          </p:cNvPr>
          <p:cNvSpPr/>
          <p:nvPr/>
        </p:nvSpPr>
        <p:spPr>
          <a:xfrm>
            <a:off x="4093353" y="4650565"/>
            <a:ext cx="2859531" cy="124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t>“213,945”</a:t>
            </a:r>
            <a:endParaRPr lang="en-US" sz="2400" dirty="0"/>
          </a:p>
        </p:txBody>
      </p:sp>
      <p:sp>
        <p:nvSpPr>
          <p:cNvPr id="14" name="Arrow: Down 13">
            <a:extLst>
              <a:ext uri="{FF2B5EF4-FFF2-40B4-BE49-F238E27FC236}">
                <a16:creationId xmlns:a16="http://schemas.microsoft.com/office/drawing/2014/main" id="{292CDF74-0F3F-48E0-9300-D5410B54BDDA}"/>
              </a:ext>
            </a:extLst>
          </p:cNvPr>
          <p:cNvSpPr/>
          <p:nvPr/>
        </p:nvSpPr>
        <p:spPr>
          <a:xfrm>
            <a:off x="5291470" y="4123001"/>
            <a:ext cx="463296" cy="4754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1CEF75C0-7260-4E23-A963-2C75814C160B}"/>
              </a:ext>
            </a:extLst>
          </p:cNvPr>
          <p:cNvSpPr/>
          <p:nvPr/>
        </p:nvSpPr>
        <p:spPr>
          <a:xfrm>
            <a:off x="7467997" y="2854091"/>
            <a:ext cx="2859531" cy="12445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[no data]</a:t>
            </a:r>
            <a:endParaRPr lang="en-US" sz="2400" dirty="0"/>
          </a:p>
        </p:txBody>
      </p:sp>
      <p:sp>
        <p:nvSpPr>
          <p:cNvPr id="17" name="Rectangle: Rounded Corners 16">
            <a:extLst>
              <a:ext uri="{FF2B5EF4-FFF2-40B4-BE49-F238E27FC236}">
                <a16:creationId xmlns:a16="http://schemas.microsoft.com/office/drawing/2014/main" id="{543742CB-B2BF-487E-8BBF-7186B6D156C1}"/>
              </a:ext>
            </a:extLst>
          </p:cNvPr>
          <p:cNvSpPr/>
          <p:nvPr/>
        </p:nvSpPr>
        <p:spPr>
          <a:xfrm>
            <a:off x="7467996" y="4649622"/>
            <a:ext cx="2859531" cy="1244526"/>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t>“n/a”</a:t>
            </a:r>
            <a:endParaRPr lang="en-US" sz="2400" dirty="0"/>
          </a:p>
        </p:txBody>
      </p:sp>
      <p:sp>
        <p:nvSpPr>
          <p:cNvPr id="18" name="Arrow: Down 17">
            <a:extLst>
              <a:ext uri="{FF2B5EF4-FFF2-40B4-BE49-F238E27FC236}">
                <a16:creationId xmlns:a16="http://schemas.microsoft.com/office/drawing/2014/main" id="{5F6AB37F-9E58-4EF6-853F-A3543015868F}"/>
              </a:ext>
            </a:extLst>
          </p:cNvPr>
          <p:cNvSpPr/>
          <p:nvPr/>
        </p:nvSpPr>
        <p:spPr>
          <a:xfrm>
            <a:off x="8666113" y="4122058"/>
            <a:ext cx="463296" cy="4754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3319F78-1A08-43EE-A5C3-66DFA45A6954}"/>
              </a:ext>
            </a:extLst>
          </p:cNvPr>
          <p:cNvSpPr/>
          <p:nvPr/>
        </p:nvSpPr>
        <p:spPr>
          <a:xfrm>
            <a:off x="7437120" y="6242304"/>
            <a:ext cx="4511040" cy="552514"/>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b="1" u="sng" dirty="0"/>
              <a:t>Result</a:t>
            </a:r>
            <a:r>
              <a:rPr lang="en-US" dirty="0"/>
              <a:t>: Clean Data (Pandas </a:t>
            </a:r>
            <a:r>
              <a:rPr lang="en-US" dirty="0" err="1"/>
              <a:t>Dataframe</a:t>
            </a:r>
            <a:r>
              <a:rPr lang="en-US" dirty="0"/>
              <a:t>)</a:t>
            </a:r>
          </a:p>
        </p:txBody>
      </p:sp>
    </p:spTree>
    <p:extLst>
      <p:ext uri="{BB962C8B-B14F-4D97-AF65-F5344CB8AC3E}">
        <p14:creationId xmlns:p14="http://schemas.microsoft.com/office/powerpoint/2010/main" val="3364662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30A6A29-27A4-4537-A0E7-0FE2C3AB055C}"/>
              </a:ext>
            </a:extLst>
          </p:cNvPr>
          <p:cNvSpPr>
            <a:spLocks noGrp="1"/>
          </p:cNvSpPr>
          <p:nvPr>
            <p:ph type="title"/>
          </p:nvPr>
        </p:nvSpPr>
        <p:spPr/>
        <p:txBody>
          <a:bodyPr/>
          <a:lstStyle/>
          <a:p>
            <a:r>
              <a:rPr lang="en-US" dirty="0"/>
              <a:t>Data Loading</a:t>
            </a:r>
          </a:p>
        </p:txBody>
      </p:sp>
      <p:sp>
        <p:nvSpPr>
          <p:cNvPr id="12" name="Rectangle 11">
            <a:extLst>
              <a:ext uri="{FF2B5EF4-FFF2-40B4-BE49-F238E27FC236}">
                <a16:creationId xmlns:a16="http://schemas.microsoft.com/office/drawing/2014/main" id="{19724BFC-9941-4149-9D1F-F302E74A78C5}"/>
              </a:ext>
            </a:extLst>
          </p:cNvPr>
          <p:cNvSpPr/>
          <p:nvPr/>
        </p:nvSpPr>
        <p:spPr>
          <a:xfrm>
            <a:off x="7437120" y="6242304"/>
            <a:ext cx="4511040" cy="552514"/>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b="1" u="sng" dirty="0"/>
              <a:t>Result</a:t>
            </a:r>
            <a:r>
              <a:rPr lang="en-US" dirty="0"/>
              <a:t>: </a:t>
            </a:r>
            <a:r>
              <a:rPr lang="en-US" dirty="0" err="1"/>
              <a:t>postgresql</a:t>
            </a:r>
            <a:r>
              <a:rPr lang="en-US" dirty="0"/>
              <a:t> Database</a:t>
            </a:r>
          </a:p>
        </p:txBody>
      </p:sp>
      <p:pic>
        <p:nvPicPr>
          <p:cNvPr id="16" name="Picture 15">
            <a:extLst>
              <a:ext uri="{FF2B5EF4-FFF2-40B4-BE49-F238E27FC236}">
                <a16:creationId xmlns:a16="http://schemas.microsoft.com/office/drawing/2014/main" id="{A16B3CCE-5E55-4A78-891C-E1CEDFC15AC8}"/>
              </a:ext>
            </a:extLst>
          </p:cNvPr>
          <p:cNvPicPr>
            <a:picLocks noChangeAspect="1"/>
          </p:cNvPicPr>
          <p:nvPr/>
        </p:nvPicPr>
        <p:blipFill>
          <a:blip r:embed="rId2"/>
          <a:stretch>
            <a:fillRect/>
          </a:stretch>
        </p:blipFill>
        <p:spPr>
          <a:xfrm>
            <a:off x="321716" y="2697814"/>
            <a:ext cx="7671402" cy="2410225"/>
          </a:xfrm>
          <a:prstGeom prst="rect">
            <a:avLst/>
          </a:prstGeom>
        </p:spPr>
      </p:pic>
      <p:pic>
        <p:nvPicPr>
          <p:cNvPr id="1026" name="Picture 2" descr="Vector drawing of blue database symbol | Free SVG">
            <a:extLst>
              <a:ext uri="{FF2B5EF4-FFF2-40B4-BE49-F238E27FC236}">
                <a16:creationId xmlns:a16="http://schemas.microsoft.com/office/drawing/2014/main" id="{2AADC15A-5A75-4911-88A4-F930C4A57FF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392877" y="2371359"/>
            <a:ext cx="2599525" cy="360045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4">
            <p14:nvContentPartPr>
              <p14:cNvPr id="21" name="Ink 20">
                <a:extLst>
                  <a:ext uri="{FF2B5EF4-FFF2-40B4-BE49-F238E27FC236}">
                    <a16:creationId xmlns:a16="http://schemas.microsoft.com/office/drawing/2014/main" id="{F4D02813-A341-4CC1-8E44-8247A5F8D919}"/>
                  </a:ext>
                </a:extLst>
              </p14:cNvPr>
              <p14:cNvContentPartPr/>
              <p14:nvPr/>
            </p14:nvContentPartPr>
            <p14:xfrm>
              <a:off x="3845843" y="6289821"/>
              <a:ext cx="360" cy="360"/>
            </p14:xfrm>
          </p:contentPart>
        </mc:Choice>
        <mc:Fallback xmlns="">
          <p:pic>
            <p:nvPicPr>
              <p:cNvPr id="21" name="Ink 20">
                <a:extLst>
                  <a:ext uri="{FF2B5EF4-FFF2-40B4-BE49-F238E27FC236}">
                    <a16:creationId xmlns:a16="http://schemas.microsoft.com/office/drawing/2014/main" id="{F4D02813-A341-4CC1-8E44-8247A5F8D919}"/>
                  </a:ext>
                </a:extLst>
              </p:cNvPr>
              <p:cNvPicPr/>
              <p:nvPr/>
            </p:nvPicPr>
            <p:blipFill>
              <a:blip r:embed="rId5"/>
              <a:stretch>
                <a:fillRect/>
              </a:stretch>
            </p:blipFill>
            <p:spPr>
              <a:xfrm>
                <a:off x="3791843" y="618182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2" name="Ink 21">
                <a:extLst>
                  <a:ext uri="{FF2B5EF4-FFF2-40B4-BE49-F238E27FC236}">
                    <a16:creationId xmlns:a16="http://schemas.microsoft.com/office/drawing/2014/main" id="{57BE5076-50CA-47F8-9649-F09B4B7B24B8}"/>
                  </a:ext>
                </a:extLst>
              </p14:cNvPr>
              <p14:cNvContentPartPr/>
              <p14:nvPr/>
            </p14:nvContentPartPr>
            <p14:xfrm>
              <a:off x="369323" y="4254741"/>
              <a:ext cx="5668200" cy="161640"/>
            </p14:xfrm>
          </p:contentPart>
        </mc:Choice>
        <mc:Fallback xmlns="">
          <p:pic>
            <p:nvPicPr>
              <p:cNvPr id="22" name="Ink 21">
                <a:extLst>
                  <a:ext uri="{FF2B5EF4-FFF2-40B4-BE49-F238E27FC236}">
                    <a16:creationId xmlns:a16="http://schemas.microsoft.com/office/drawing/2014/main" id="{57BE5076-50CA-47F8-9649-F09B4B7B24B8}"/>
                  </a:ext>
                </a:extLst>
              </p:cNvPr>
              <p:cNvPicPr/>
              <p:nvPr/>
            </p:nvPicPr>
            <p:blipFill>
              <a:blip r:embed="rId7"/>
              <a:stretch>
                <a:fillRect/>
              </a:stretch>
            </p:blipFill>
            <p:spPr>
              <a:xfrm>
                <a:off x="315683" y="4146741"/>
                <a:ext cx="5775840" cy="377280"/>
              </a:xfrm>
              <a:prstGeom prst="rect">
                <a:avLst/>
              </a:prstGeom>
            </p:spPr>
          </p:pic>
        </mc:Fallback>
      </mc:AlternateContent>
    </p:spTree>
    <p:extLst>
      <p:ext uri="{BB962C8B-B14F-4D97-AF65-F5344CB8AC3E}">
        <p14:creationId xmlns:p14="http://schemas.microsoft.com/office/powerpoint/2010/main" val="1797294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70262-5399-4908-8EEF-B9D107BDA0C7}"/>
              </a:ext>
            </a:extLst>
          </p:cNvPr>
          <p:cNvSpPr>
            <a:spLocks noGrp="1"/>
          </p:cNvSpPr>
          <p:nvPr>
            <p:ph type="title"/>
          </p:nvPr>
        </p:nvSpPr>
        <p:spPr>
          <a:xfrm>
            <a:off x="680321" y="753228"/>
            <a:ext cx="9613861" cy="5487774"/>
          </a:xfrm>
        </p:spPr>
        <p:txBody>
          <a:bodyPr>
            <a:noAutofit/>
          </a:bodyPr>
          <a:lstStyle/>
          <a:p>
            <a:br>
              <a:rPr lang="en-US" sz="4800" b="1" dirty="0"/>
            </a:br>
            <a:r>
              <a:rPr lang="en-US" sz="4800" b="1" dirty="0"/>
              <a:t>Marker Map</a:t>
            </a:r>
            <a:br>
              <a:rPr lang="en-US" sz="4800" b="1" dirty="0"/>
            </a:br>
            <a:br>
              <a:rPr lang="en-US" sz="4800" b="1" dirty="0"/>
            </a:br>
            <a:r>
              <a:rPr lang="en-US" sz="4800" b="1" dirty="0"/>
              <a:t>Heat Map</a:t>
            </a:r>
            <a:br>
              <a:rPr lang="en-US" sz="4800" b="1" dirty="0"/>
            </a:br>
            <a:br>
              <a:rPr lang="en-US" sz="4800" b="1" dirty="0"/>
            </a:br>
            <a:r>
              <a:rPr lang="en-US" sz="4800" b="1" dirty="0"/>
              <a:t>Choropleth Map</a:t>
            </a:r>
          </a:p>
        </p:txBody>
      </p:sp>
    </p:spTree>
    <p:extLst>
      <p:ext uri="{BB962C8B-B14F-4D97-AF65-F5344CB8AC3E}">
        <p14:creationId xmlns:p14="http://schemas.microsoft.com/office/powerpoint/2010/main" val="42033021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F6044-DCA1-4327-8262-8ED9948DCB0A}"/>
              </a:ext>
            </a:extLst>
          </p:cNvPr>
          <p:cNvSpPr>
            <a:spLocks noGrp="1"/>
          </p:cNvSpPr>
          <p:nvPr>
            <p:ph type="title"/>
          </p:nvPr>
        </p:nvSpPr>
        <p:spPr/>
        <p:txBody>
          <a:bodyPr/>
          <a:lstStyle/>
          <a:p>
            <a:r>
              <a:rPr lang="en-US" dirty="0"/>
              <a:t>Heat map</a:t>
            </a:r>
          </a:p>
        </p:txBody>
      </p:sp>
      <p:pic>
        <p:nvPicPr>
          <p:cNvPr id="6" name="Picture Placeholder 5">
            <a:extLst>
              <a:ext uri="{FF2B5EF4-FFF2-40B4-BE49-F238E27FC236}">
                <a16:creationId xmlns:a16="http://schemas.microsoft.com/office/drawing/2014/main" id="{9DBF2D89-BD25-4561-AC81-83701909521C}"/>
              </a:ext>
            </a:extLst>
          </p:cNvPr>
          <p:cNvPicPr>
            <a:picLocks noGrp="1" noChangeAspect="1"/>
          </p:cNvPicPr>
          <p:nvPr>
            <p:ph type="pic" idx="1"/>
          </p:nvPr>
        </p:nvPicPr>
        <p:blipFill rotWithShape="1">
          <a:blip r:embed="rId2"/>
          <a:srcRect l="232" t="3710" r="4651"/>
          <a:stretch/>
        </p:blipFill>
        <p:spPr>
          <a:xfrm>
            <a:off x="5487251" y="2106053"/>
            <a:ext cx="6604987" cy="3744331"/>
          </a:xfrm>
        </p:spPr>
      </p:pic>
      <p:sp>
        <p:nvSpPr>
          <p:cNvPr id="4" name="Text Placeholder 3">
            <a:extLst>
              <a:ext uri="{FF2B5EF4-FFF2-40B4-BE49-F238E27FC236}">
                <a16:creationId xmlns:a16="http://schemas.microsoft.com/office/drawing/2014/main" id="{560CD7F7-DC89-4DF0-AA48-F50DA15C4DAA}"/>
              </a:ext>
            </a:extLst>
          </p:cNvPr>
          <p:cNvSpPr>
            <a:spLocks noGrp="1"/>
          </p:cNvSpPr>
          <p:nvPr>
            <p:ph type="body" sz="half" idx="2"/>
          </p:nvPr>
        </p:nvSpPr>
        <p:spPr>
          <a:xfrm>
            <a:off x="680323" y="2336874"/>
            <a:ext cx="3876256" cy="3406978"/>
          </a:xfrm>
        </p:spPr>
        <p:txBody>
          <a:bodyPr/>
          <a:lstStyle/>
          <a:p>
            <a:pPr marL="342900" indent="-342900">
              <a:buAutoNum type="arabicParenR"/>
            </a:pPr>
            <a:r>
              <a:rPr lang="en-US" sz="1800" spc="-5" dirty="0">
                <a:effectLst/>
                <a:latin typeface="Georgia" panose="02040502050405020303" pitchFamily="18" charset="0"/>
                <a:ea typeface="Calibri" panose="020F0502020204030204" pitchFamily="34" charset="0"/>
                <a:cs typeface="Times New Roman" panose="02020603050405020304" pitchFamily="18" charset="0"/>
              </a:rPr>
              <a:t>In this heatmap data visualization 	the range of colors 	represent the </a:t>
            </a:r>
            <a:r>
              <a:rPr lang="en-US" sz="1800" i="1" spc="-5" dirty="0">
                <a:effectLst/>
                <a:latin typeface="Georgia" panose="02040502050405020303" pitchFamily="18" charset="0"/>
                <a:ea typeface="Calibri" panose="020F0502020204030204" pitchFamily="34" charset="0"/>
                <a:cs typeface="Times New Roman" panose="02020603050405020304" pitchFamily="18" charset="0"/>
              </a:rPr>
              <a:t>density</a:t>
            </a:r>
            <a:r>
              <a:rPr lang="en-US" sz="1800" spc="-5" dirty="0">
                <a:effectLst/>
                <a:latin typeface="Georgia" panose="02040502050405020303" pitchFamily="18" charset="0"/>
                <a:ea typeface="Calibri" panose="020F0502020204030204" pitchFamily="34" charset="0"/>
                <a:cs typeface="Times New Roman" panose="02020603050405020304" pitchFamily="18" charset="0"/>
              </a:rPr>
              <a:t> of 	points in a particular area.</a:t>
            </a:r>
          </a:p>
          <a:p>
            <a:r>
              <a:rPr lang="en-US" sz="1800" spc="-5" dirty="0">
                <a:effectLst/>
                <a:latin typeface="Georgia" panose="02040502050405020303" pitchFamily="18" charset="0"/>
                <a:ea typeface="Calibri" panose="020F0502020204030204" pitchFamily="34" charset="0"/>
                <a:cs typeface="Times New Roman" panose="02020603050405020304" pitchFamily="18" charset="0"/>
              </a:rPr>
              <a:t> </a:t>
            </a:r>
            <a:endParaRPr lang="en-US" sz="1800" spc="-5" dirty="0">
              <a:latin typeface="Georgia" panose="02040502050405020303" pitchFamily="18" charset="0"/>
              <a:ea typeface="Calibri" panose="020F0502020204030204" pitchFamily="34" charset="0"/>
              <a:cs typeface="Times New Roman" panose="02020603050405020304" pitchFamily="18" charset="0"/>
            </a:endParaRPr>
          </a:p>
          <a:p>
            <a:r>
              <a:rPr lang="en-US" sz="1800" spc="-5" dirty="0">
                <a:latin typeface="Georgia" panose="02040502050405020303" pitchFamily="18" charset="0"/>
                <a:ea typeface="Calibri" panose="020F0502020204030204" pitchFamily="34" charset="0"/>
                <a:cs typeface="Times New Roman" panose="02020603050405020304" pitchFamily="18" charset="0"/>
              </a:rPr>
              <a:t>2) This map</a:t>
            </a:r>
            <a:r>
              <a:rPr lang="en-US" sz="1800" spc="-5" dirty="0">
                <a:effectLst/>
                <a:latin typeface="Georgia" panose="02040502050405020303" pitchFamily="18" charset="0"/>
                <a:ea typeface="Calibri" panose="020F0502020204030204" pitchFamily="34" charset="0"/>
                <a:cs typeface="Times New Roman" panose="02020603050405020304" pitchFamily="18" charset="0"/>
              </a:rPr>
              <a:t> helps us see the “shape” 	of the data and highlight 	areas of concentration 	where many points are 	clustered closely together.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900032032"/>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E0B8658-DE86-42E1-9D01-970FE6B6ABA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E14B9E1-7F97-4662-8FB1-AC5A81D5A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913FBCD-4DF7-4ECF-9257-7B99D54993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Berlin design</Template>
  <TotalTime>1195</TotalTime>
  <Words>486</Words>
  <Application>Microsoft Office PowerPoint</Application>
  <PresentationFormat>Widescreen</PresentationFormat>
  <Paragraphs>83</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Georgia</vt:lpstr>
      <vt:lpstr>Trebuchet MS</vt:lpstr>
      <vt:lpstr>Berlin</vt:lpstr>
      <vt:lpstr>Team: High flyers</vt:lpstr>
      <vt:lpstr>United States Live Wild Fire Analysis</vt:lpstr>
      <vt:lpstr>Link to the project Heroku hosting   </vt:lpstr>
      <vt:lpstr>ETL Process</vt:lpstr>
      <vt:lpstr>Data Extraction</vt:lpstr>
      <vt:lpstr>Data Transformation</vt:lpstr>
      <vt:lpstr>Data Loading</vt:lpstr>
      <vt:lpstr> Marker Map  Heat Map  Choropleth Map</vt:lpstr>
      <vt:lpstr>Heat map</vt:lpstr>
      <vt:lpstr>Choropleth Map</vt:lpstr>
      <vt:lpstr>Reverse Geocoding</vt:lpstr>
      <vt:lpstr>Files required columns generated </vt:lpstr>
      <vt:lpstr>Challenges conquered </vt:lpstr>
      <vt:lpstr>If we had more time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russ mcgrath</dc:creator>
  <cp:lastModifiedBy>Sharmila S</cp:lastModifiedBy>
  <cp:revision>21</cp:revision>
  <dcterms:created xsi:type="dcterms:W3CDTF">2020-12-10T00:18:54Z</dcterms:created>
  <dcterms:modified xsi:type="dcterms:W3CDTF">2020-12-10T20:38:14Z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